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6" r:id="rId4"/>
  </p:sldMasterIdLst>
  <p:notesMasterIdLst>
    <p:notesMasterId r:id="rId8"/>
  </p:notesMasterIdLst>
  <p:sldIdLst>
    <p:sldId id="258" r:id="rId5"/>
    <p:sldId id="283" r:id="rId6"/>
    <p:sldId id="281" r:id="rId7"/>
  </p:sldIdLst>
  <p:sldSz cx="6858000" cy="9906000" type="A4"/>
  <p:notesSz cx="6731000" cy="9855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Hall" initials="JH" lastIdx="7" clrIdx="0">
    <p:extLst>
      <p:ext uri="{19B8F6BF-5375-455C-9EA6-DF929625EA0E}">
        <p15:presenceInfo xmlns:p15="http://schemas.microsoft.com/office/powerpoint/2012/main" userId="S::joseph.hall@thameswater.co.uk::cd0dcb4d-b645-4536-9044-6183cd6dd772" providerId="AD"/>
      </p:ext>
    </p:extLst>
  </p:cmAuthor>
  <p:cmAuthor id="2" name="Viv Harvey" initials="VH" lastIdx="1" clrIdx="1">
    <p:extLst>
      <p:ext uri="{19B8F6BF-5375-455C-9EA6-DF929625EA0E}">
        <p15:presenceInfo xmlns:p15="http://schemas.microsoft.com/office/powerpoint/2012/main" userId="S::viv.harvey@thameswater.co.uk::9e162680-c042-47fe-a8af-6ff47f0e3e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A8"/>
    <a:srgbClr val="A0DAF7"/>
    <a:srgbClr val="00B0F0"/>
    <a:srgbClr val="004764"/>
    <a:srgbClr val="5BC4F1"/>
    <a:srgbClr val="7FBA00"/>
    <a:srgbClr val="BAD80A"/>
    <a:srgbClr val="F07D28"/>
    <a:srgbClr val="FFB900"/>
    <a:srgbClr val="009F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3C86E3-C8CF-4D4D-84BF-2A0BC6724FCD}" v="2" dt="2021-09-03T08:42:42.7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0" autoAdjust="0"/>
    <p:restoredTop sz="86410" autoAdjust="0"/>
  </p:normalViewPr>
  <p:slideViewPr>
    <p:cSldViewPr>
      <p:cViewPr>
        <p:scale>
          <a:sx n="50" d="100"/>
          <a:sy n="50" d="100"/>
        </p:scale>
        <p:origin x="2008" y="-76"/>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17291" cy="492129"/>
          </a:xfrm>
          <a:prstGeom prst="rect">
            <a:avLst/>
          </a:prstGeom>
        </p:spPr>
        <p:txBody>
          <a:bodyPr vert="horz" lIns="90745" tIns="45373" rIns="90745" bIns="45373" rtlCol="0"/>
          <a:lstStyle>
            <a:lvl1pPr algn="l" eaLnBrk="1" hangingPunct="1">
              <a:defRPr sz="1200"/>
            </a:lvl1pPr>
          </a:lstStyle>
          <a:p>
            <a:pPr>
              <a:defRPr/>
            </a:pPr>
            <a:endParaRPr lang="en-GB" dirty="0"/>
          </a:p>
        </p:txBody>
      </p:sp>
      <p:sp>
        <p:nvSpPr>
          <p:cNvPr id="3" name="Date Placeholder 2"/>
          <p:cNvSpPr>
            <a:spLocks noGrp="1"/>
          </p:cNvSpPr>
          <p:nvPr>
            <p:ph type="dt" idx="1"/>
          </p:nvPr>
        </p:nvSpPr>
        <p:spPr>
          <a:xfrm>
            <a:off x="3812137" y="0"/>
            <a:ext cx="2917291" cy="492129"/>
          </a:xfrm>
          <a:prstGeom prst="rect">
            <a:avLst/>
          </a:prstGeom>
        </p:spPr>
        <p:txBody>
          <a:bodyPr vert="horz" lIns="90745" tIns="45373" rIns="90745" bIns="45373" rtlCol="0"/>
          <a:lstStyle>
            <a:lvl1pPr algn="r" eaLnBrk="1" hangingPunct="1">
              <a:defRPr sz="1200"/>
            </a:lvl1pPr>
          </a:lstStyle>
          <a:p>
            <a:pPr>
              <a:defRPr/>
            </a:pPr>
            <a:fld id="{4662AF9D-394F-4D75-BEA3-52CF027699A1}" type="datetimeFigureOut">
              <a:rPr lang="en-GB"/>
              <a:pPr>
                <a:defRPr/>
              </a:pPr>
              <a:t>08/03/2022</a:t>
            </a:fld>
            <a:endParaRPr lang="en-GB" dirty="0"/>
          </a:p>
        </p:txBody>
      </p:sp>
      <p:sp>
        <p:nvSpPr>
          <p:cNvPr id="4" name="Slide Image Placeholder 3"/>
          <p:cNvSpPr>
            <a:spLocks noGrp="1" noRot="1" noChangeAspect="1"/>
          </p:cNvSpPr>
          <p:nvPr>
            <p:ph type="sldImg" idx="2"/>
          </p:nvPr>
        </p:nvSpPr>
        <p:spPr>
          <a:xfrm>
            <a:off x="2087563" y="739775"/>
            <a:ext cx="2555875" cy="3695700"/>
          </a:xfrm>
          <a:prstGeom prst="rect">
            <a:avLst/>
          </a:prstGeom>
          <a:noFill/>
          <a:ln w="12700">
            <a:solidFill>
              <a:prstClr val="black"/>
            </a:solidFill>
          </a:ln>
        </p:spPr>
        <p:txBody>
          <a:bodyPr vert="horz" lIns="90745" tIns="45373" rIns="90745" bIns="45373" rtlCol="0" anchor="ctr"/>
          <a:lstStyle/>
          <a:p>
            <a:pPr lvl="0"/>
            <a:endParaRPr lang="en-GB" noProof="0" dirty="0"/>
          </a:p>
        </p:txBody>
      </p:sp>
      <p:sp>
        <p:nvSpPr>
          <p:cNvPr id="5" name="Notes Placeholder 4"/>
          <p:cNvSpPr>
            <a:spLocks noGrp="1"/>
          </p:cNvSpPr>
          <p:nvPr>
            <p:ph type="body" sz="quarter" idx="3"/>
          </p:nvPr>
        </p:nvSpPr>
        <p:spPr>
          <a:xfrm>
            <a:off x="673100" y="4681536"/>
            <a:ext cx="5384800" cy="4433894"/>
          </a:xfrm>
          <a:prstGeom prst="rect">
            <a:avLst/>
          </a:prstGeom>
        </p:spPr>
        <p:txBody>
          <a:bodyPr vert="horz" lIns="90745" tIns="45373" rIns="90745" bIns="45373"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1" y="9361494"/>
            <a:ext cx="2917291" cy="492129"/>
          </a:xfrm>
          <a:prstGeom prst="rect">
            <a:avLst/>
          </a:prstGeom>
        </p:spPr>
        <p:txBody>
          <a:bodyPr vert="horz" lIns="90745" tIns="45373" rIns="90745" bIns="45373" rtlCol="0" anchor="b"/>
          <a:lstStyle>
            <a:lvl1pPr algn="l" eaLnBrk="1" hangingPunct="1">
              <a:defRPr sz="1200"/>
            </a:lvl1pPr>
          </a:lstStyle>
          <a:p>
            <a:pPr>
              <a:defRPr/>
            </a:pPr>
            <a:endParaRPr lang="en-GB" dirty="0"/>
          </a:p>
        </p:txBody>
      </p:sp>
      <p:sp>
        <p:nvSpPr>
          <p:cNvPr id="7" name="Slide Number Placeholder 6"/>
          <p:cNvSpPr>
            <a:spLocks noGrp="1"/>
          </p:cNvSpPr>
          <p:nvPr>
            <p:ph type="sldNum" sz="quarter" idx="5"/>
          </p:nvPr>
        </p:nvSpPr>
        <p:spPr>
          <a:xfrm>
            <a:off x="3812137" y="9361494"/>
            <a:ext cx="2917291" cy="492129"/>
          </a:xfrm>
          <a:prstGeom prst="rect">
            <a:avLst/>
          </a:prstGeom>
        </p:spPr>
        <p:txBody>
          <a:bodyPr vert="horz" wrap="square" lIns="90745" tIns="45373" rIns="90745" bIns="45373" numCol="1" anchor="b" anchorCtr="0" compatLnSpc="1">
            <a:prstTxWarp prst="textNoShape">
              <a:avLst/>
            </a:prstTxWarp>
          </a:bodyPr>
          <a:lstStyle>
            <a:lvl1pPr algn="r" eaLnBrk="1" hangingPunct="1">
              <a:defRPr sz="1200"/>
            </a:lvl1pPr>
          </a:lstStyle>
          <a:p>
            <a:fld id="{668DF47F-2BA5-46BC-A068-A3C7E94058D5}" type="slidenum">
              <a:rPr lang="en-GB" altLang="en-US"/>
              <a:pPr/>
              <a:t>‹#›</a:t>
            </a:fld>
            <a:endParaRPr lang="en-GB" altLang="en-US" dirty="0"/>
          </a:p>
        </p:txBody>
      </p:sp>
    </p:spTree>
    <p:extLst>
      <p:ext uri="{BB962C8B-B14F-4D97-AF65-F5344CB8AC3E}">
        <p14:creationId xmlns:p14="http://schemas.microsoft.com/office/powerpoint/2010/main" val="28690366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7304" indent="-283578">
              <a:spcBef>
                <a:spcPct val="30000"/>
              </a:spcBef>
              <a:defRPr sz="1200">
                <a:solidFill>
                  <a:schemeClr val="tx1"/>
                </a:solidFill>
                <a:latin typeface="Calibri" panose="020F0502020204030204" pitchFamily="34" charset="0"/>
              </a:defRPr>
            </a:lvl2pPr>
            <a:lvl3pPr marL="1134313" indent="-226863">
              <a:spcBef>
                <a:spcPct val="30000"/>
              </a:spcBef>
              <a:defRPr sz="1200">
                <a:solidFill>
                  <a:schemeClr val="tx1"/>
                </a:solidFill>
                <a:latin typeface="Calibri" panose="020F0502020204030204" pitchFamily="34" charset="0"/>
              </a:defRPr>
            </a:lvl3pPr>
            <a:lvl4pPr marL="1588038" indent="-226863">
              <a:spcBef>
                <a:spcPct val="30000"/>
              </a:spcBef>
              <a:defRPr sz="1200">
                <a:solidFill>
                  <a:schemeClr val="tx1"/>
                </a:solidFill>
                <a:latin typeface="Calibri" panose="020F0502020204030204" pitchFamily="34" charset="0"/>
              </a:defRPr>
            </a:lvl4pPr>
            <a:lvl5pPr marL="2041764" indent="-226863">
              <a:spcBef>
                <a:spcPct val="30000"/>
              </a:spcBef>
              <a:defRPr sz="1200">
                <a:solidFill>
                  <a:schemeClr val="tx1"/>
                </a:solidFill>
                <a:latin typeface="Calibri" panose="020F0502020204030204" pitchFamily="34" charset="0"/>
              </a:defRPr>
            </a:lvl5pPr>
            <a:lvl6pPr marL="2495489" indent="-226863" eaLnBrk="0" fontAlgn="base" hangingPunct="0">
              <a:spcBef>
                <a:spcPct val="30000"/>
              </a:spcBef>
              <a:spcAft>
                <a:spcPct val="0"/>
              </a:spcAft>
              <a:defRPr sz="1200">
                <a:solidFill>
                  <a:schemeClr val="tx1"/>
                </a:solidFill>
                <a:latin typeface="Calibri" panose="020F0502020204030204" pitchFamily="34" charset="0"/>
              </a:defRPr>
            </a:lvl6pPr>
            <a:lvl7pPr marL="2949214" indent="-226863" eaLnBrk="0" fontAlgn="base" hangingPunct="0">
              <a:spcBef>
                <a:spcPct val="30000"/>
              </a:spcBef>
              <a:spcAft>
                <a:spcPct val="0"/>
              </a:spcAft>
              <a:defRPr sz="1200">
                <a:solidFill>
                  <a:schemeClr val="tx1"/>
                </a:solidFill>
                <a:latin typeface="Calibri" panose="020F0502020204030204" pitchFamily="34" charset="0"/>
              </a:defRPr>
            </a:lvl7pPr>
            <a:lvl8pPr marL="3402940" indent="-226863" eaLnBrk="0" fontAlgn="base" hangingPunct="0">
              <a:spcBef>
                <a:spcPct val="30000"/>
              </a:spcBef>
              <a:spcAft>
                <a:spcPct val="0"/>
              </a:spcAft>
              <a:defRPr sz="1200">
                <a:solidFill>
                  <a:schemeClr val="tx1"/>
                </a:solidFill>
                <a:latin typeface="Calibri" panose="020F0502020204030204" pitchFamily="34" charset="0"/>
              </a:defRPr>
            </a:lvl8pPr>
            <a:lvl9pPr marL="3856665" indent="-2268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9C67757-3AF5-4E4E-9009-5406A0FB0D99}" type="slidenum">
              <a:rPr lang="en-GB" altLang="en-US">
                <a:solidFill>
                  <a:srgbClr val="000000"/>
                </a:solidFill>
                <a:ea typeface="MS PGothic" panose="020B0600070205080204" pitchFamily="34" charset="-128"/>
              </a:rPr>
              <a:pPr>
                <a:spcBef>
                  <a:spcPct val="0"/>
                </a:spcBef>
              </a:pPr>
              <a:t>1</a:t>
            </a:fld>
            <a:endParaRPr lang="en-GB" altLang="en-US" dirty="0">
              <a:solidFill>
                <a:srgbClr val="000000"/>
              </a:solidFill>
              <a:ea typeface="MS PGothic" panose="020B0600070205080204" pitchFamily="34" charset="-128"/>
            </a:endParaRPr>
          </a:p>
        </p:txBody>
      </p:sp>
    </p:spTree>
    <p:extLst>
      <p:ext uri="{BB962C8B-B14F-4D97-AF65-F5344CB8AC3E}">
        <p14:creationId xmlns:p14="http://schemas.microsoft.com/office/powerpoint/2010/main" val="536707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7304" indent="-283578">
              <a:spcBef>
                <a:spcPct val="30000"/>
              </a:spcBef>
              <a:defRPr sz="1200">
                <a:solidFill>
                  <a:schemeClr val="tx1"/>
                </a:solidFill>
                <a:latin typeface="Calibri" panose="020F0502020204030204" pitchFamily="34" charset="0"/>
              </a:defRPr>
            </a:lvl2pPr>
            <a:lvl3pPr marL="1134313" indent="-226863">
              <a:spcBef>
                <a:spcPct val="30000"/>
              </a:spcBef>
              <a:defRPr sz="1200">
                <a:solidFill>
                  <a:schemeClr val="tx1"/>
                </a:solidFill>
                <a:latin typeface="Calibri" panose="020F0502020204030204" pitchFamily="34" charset="0"/>
              </a:defRPr>
            </a:lvl3pPr>
            <a:lvl4pPr marL="1588038" indent="-226863">
              <a:spcBef>
                <a:spcPct val="30000"/>
              </a:spcBef>
              <a:defRPr sz="1200">
                <a:solidFill>
                  <a:schemeClr val="tx1"/>
                </a:solidFill>
                <a:latin typeface="Calibri" panose="020F0502020204030204" pitchFamily="34" charset="0"/>
              </a:defRPr>
            </a:lvl4pPr>
            <a:lvl5pPr marL="2041764" indent="-226863">
              <a:spcBef>
                <a:spcPct val="30000"/>
              </a:spcBef>
              <a:defRPr sz="1200">
                <a:solidFill>
                  <a:schemeClr val="tx1"/>
                </a:solidFill>
                <a:latin typeface="Calibri" panose="020F0502020204030204" pitchFamily="34" charset="0"/>
              </a:defRPr>
            </a:lvl5pPr>
            <a:lvl6pPr marL="2495489" indent="-226863" eaLnBrk="0" fontAlgn="base" hangingPunct="0">
              <a:spcBef>
                <a:spcPct val="30000"/>
              </a:spcBef>
              <a:spcAft>
                <a:spcPct val="0"/>
              </a:spcAft>
              <a:defRPr sz="1200">
                <a:solidFill>
                  <a:schemeClr val="tx1"/>
                </a:solidFill>
                <a:latin typeface="Calibri" panose="020F0502020204030204" pitchFamily="34" charset="0"/>
              </a:defRPr>
            </a:lvl6pPr>
            <a:lvl7pPr marL="2949214" indent="-226863" eaLnBrk="0" fontAlgn="base" hangingPunct="0">
              <a:spcBef>
                <a:spcPct val="30000"/>
              </a:spcBef>
              <a:spcAft>
                <a:spcPct val="0"/>
              </a:spcAft>
              <a:defRPr sz="1200">
                <a:solidFill>
                  <a:schemeClr val="tx1"/>
                </a:solidFill>
                <a:latin typeface="Calibri" panose="020F0502020204030204" pitchFamily="34" charset="0"/>
              </a:defRPr>
            </a:lvl7pPr>
            <a:lvl8pPr marL="3402940" indent="-226863" eaLnBrk="0" fontAlgn="base" hangingPunct="0">
              <a:spcBef>
                <a:spcPct val="30000"/>
              </a:spcBef>
              <a:spcAft>
                <a:spcPct val="0"/>
              </a:spcAft>
              <a:defRPr sz="1200">
                <a:solidFill>
                  <a:schemeClr val="tx1"/>
                </a:solidFill>
                <a:latin typeface="Calibri" panose="020F0502020204030204" pitchFamily="34" charset="0"/>
              </a:defRPr>
            </a:lvl8pPr>
            <a:lvl9pPr marL="3856665" indent="-2268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9C67757-3AF5-4E4E-9009-5406A0FB0D99}" type="slidenum">
              <a:rPr lang="en-GB" altLang="en-US">
                <a:solidFill>
                  <a:srgbClr val="000000"/>
                </a:solidFill>
                <a:ea typeface="MS PGothic" panose="020B0600070205080204" pitchFamily="34" charset="-128"/>
              </a:rPr>
              <a:pPr>
                <a:spcBef>
                  <a:spcPct val="0"/>
                </a:spcBef>
              </a:pPr>
              <a:t>2</a:t>
            </a:fld>
            <a:endParaRPr lang="en-GB" altLang="en-US" dirty="0">
              <a:solidFill>
                <a:srgbClr val="000000"/>
              </a:solidFill>
              <a:ea typeface="MS PGothic" panose="020B0600070205080204" pitchFamily="34" charset="-128"/>
            </a:endParaRPr>
          </a:p>
        </p:txBody>
      </p:sp>
    </p:spTree>
    <p:extLst>
      <p:ext uri="{BB962C8B-B14F-4D97-AF65-F5344CB8AC3E}">
        <p14:creationId xmlns:p14="http://schemas.microsoft.com/office/powerpoint/2010/main" val="2424392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7304" indent="-283578">
              <a:spcBef>
                <a:spcPct val="30000"/>
              </a:spcBef>
              <a:defRPr sz="1200">
                <a:solidFill>
                  <a:schemeClr val="tx1"/>
                </a:solidFill>
                <a:latin typeface="Calibri" panose="020F0502020204030204" pitchFamily="34" charset="0"/>
              </a:defRPr>
            </a:lvl2pPr>
            <a:lvl3pPr marL="1134313" indent="-226863">
              <a:spcBef>
                <a:spcPct val="30000"/>
              </a:spcBef>
              <a:defRPr sz="1200">
                <a:solidFill>
                  <a:schemeClr val="tx1"/>
                </a:solidFill>
                <a:latin typeface="Calibri" panose="020F0502020204030204" pitchFamily="34" charset="0"/>
              </a:defRPr>
            </a:lvl3pPr>
            <a:lvl4pPr marL="1588038" indent="-226863">
              <a:spcBef>
                <a:spcPct val="30000"/>
              </a:spcBef>
              <a:defRPr sz="1200">
                <a:solidFill>
                  <a:schemeClr val="tx1"/>
                </a:solidFill>
                <a:latin typeface="Calibri" panose="020F0502020204030204" pitchFamily="34" charset="0"/>
              </a:defRPr>
            </a:lvl4pPr>
            <a:lvl5pPr marL="2041764" indent="-226863">
              <a:spcBef>
                <a:spcPct val="30000"/>
              </a:spcBef>
              <a:defRPr sz="1200">
                <a:solidFill>
                  <a:schemeClr val="tx1"/>
                </a:solidFill>
                <a:latin typeface="Calibri" panose="020F0502020204030204" pitchFamily="34" charset="0"/>
              </a:defRPr>
            </a:lvl5pPr>
            <a:lvl6pPr marL="2495489" indent="-226863" eaLnBrk="0" fontAlgn="base" hangingPunct="0">
              <a:spcBef>
                <a:spcPct val="30000"/>
              </a:spcBef>
              <a:spcAft>
                <a:spcPct val="0"/>
              </a:spcAft>
              <a:defRPr sz="1200">
                <a:solidFill>
                  <a:schemeClr val="tx1"/>
                </a:solidFill>
                <a:latin typeface="Calibri" panose="020F0502020204030204" pitchFamily="34" charset="0"/>
              </a:defRPr>
            </a:lvl6pPr>
            <a:lvl7pPr marL="2949214" indent="-226863" eaLnBrk="0" fontAlgn="base" hangingPunct="0">
              <a:spcBef>
                <a:spcPct val="30000"/>
              </a:spcBef>
              <a:spcAft>
                <a:spcPct val="0"/>
              </a:spcAft>
              <a:defRPr sz="1200">
                <a:solidFill>
                  <a:schemeClr val="tx1"/>
                </a:solidFill>
                <a:latin typeface="Calibri" panose="020F0502020204030204" pitchFamily="34" charset="0"/>
              </a:defRPr>
            </a:lvl7pPr>
            <a:lvl8pPr marL="3402940" indent="-226863" eaLnBrk="0" fontAlgn="base" hangingPunct="0">
              <a:spcBef>
                <a:spcPct val="30000"/>
              </a:spcBef>
              <a:spcAft>
                <a:spcPct val="0"/>
              </a:spcAft>
              <a:defRPr sz="1200">
                <a:solidFill>
                  <a:schemeClr val="tx1"/>
                </a:solidFill>
                <a:latin typeface="Calibri" panose="020F0502020204030204" pitchFamily="34" charset="0"/>
              </a:defRPr>
            </a:lvl8pPr>
            <a:lvl9pPr marL="3856665" indent="-2268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9C67757-3AF5-4E4E-9009-5406A0FB0D99}" type="slidenum">
              <a:rPr lang="en-GB" altLang="en-US">
                <a:solidFill>
                  <a:srgbClr val="000000"/>
                </a:solidFill>
                <a:ea typeface="MS PGothic" panose="020B0600070205080204" pitchFamily="34" charset="-128"/>
              </a:rPr>
              <a:pPr>
                <a:spcBef>
                  <a:spcPct val="0"/>
                </a:spcBef>
              </a:pPr>
              <a:t>3</a:t>
            </a:fld>
            <a:endParaRPr lang="en-GB" altLang="en-US" dirty="0">
              <a:solidFill>
                <a:srgbClr val="000000"/>
              </a:solidFill>
              <a:ea typeface="MS PGothic" panose="020B0600070205080204" pitchFamily="34" charset="-128"/>
            </a:endParaRPr>
          </a:p>
        </p:txBody>
      </p:sp>
    </p:spTree>
    <p:extLst>
      <p:ext uri="{BB962C8B-B14F-4D97-AF65-F5344CB8AC3E}">
        <p14:creationId xmlns:p14="http://schemas.microsoft.com/office/powerpoint/2010/main" val="96043715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352C0F68-AFFF-4A1E-AB0F-7D61312F7B85}" type="datetimeFigureOut">
              <a:rPr lang="en-GB" altLang="en-US" smtClean="0"/>
              <a:pPr>
                <a:defRPr/>
              </a:pPr>
              <a:t>08/03/2022</a:t>
            </a:fld>
            <a:endParaRPr lang="en-GB" altLang="en-US" dirty="0"/>
          </a:p>
        </p:txBody>
      </p:sp>
      <p:sp>
        <p:nvSpPr>
          <p:cNvPr id="5" name="Footer Placeholder 4"/>
          <p:cNvSpPr>
            <a:spLocks noGrp="1"/>
          </p:cNvSpPr>
          <p:nvPr>
            <p:ph type="ftr" sz="quarter" idx="11"/>
          </p:nvPr>
        </p:nvSpPr>
        <p:spPr/>
        <p:txBody>
          <a:bodyPr/>
          <a:lstStyle/>
          <a:p>
            <a:pPr>
              <a:defRPr/>
            </a:pPr>
            <a:endParaRPr lang="en-GB" dirty="0"/>
          </a:p>
        </p:txBody>
      </p:sp>
      <p:sp>
        <p:nvSpPr>
          <p:cNvPr id="6" name="Slide Number Placeholder 5"/>
          <p:cNvSpPr>
            <a:spLocks noGrp="1"/>
          </p:cNvSpPr>
          <p:nvPr>
            <p:ph type="sldNum" sz="quarter" idx="12"/>
          </p:nvPr>
        </p:nvSpPr>
        <p:spPr/>
        <p:txBody>
          <a:bodyPr/>
          <a:lstStyle/>
          <a:p>
            <a:fld id="{BCCDE68C-A3E2-460F-BB26-6CF60FA691F2}" type="slidenum">
              <a:rPr lang="en-GB" altLang="en-US" smtClean="0"/>
              <a:pPr/>
              <a:t>‹#›</a:t>
            </a:fld>
            <a:endParaRPr lang="en-GB" altLang="en-US" dirty="0"/>
          </a:p>
        </p:txBody>
      </p:sp>
      <p:sp>
        <p:nvSpPr>
          <p:cNvPr id="7" name="Title Placeholder 1">
            <a:extLst>
              <a:ext uri="{FF2B5EF4-FFF2-40B4-BE49-F238E27FC236}">
                <a16:creationId xmlns:a16="http://schemas.microsoft.com/office/drawing/2014/main" id="{4DD6DE6F-915C-494F-A20A-EEF6091DD253}"/>
              </a:ext>
            </a:extLst>
          </p:cNvPr>
          <p:cNvSpPr txBox="1">
            <a:spLocks/>
          </p:cNvSpPr>
          <p:nvPr userDrawn="1"/>
        </p:nvSpPr>
        <p:spPr bwMode="auto">
          <a:xfrm>
            <a:off x="0" y="0"/>
            <a:ext cx="6858000" cy="1619250"/>
          </a:xfrm>
          <a:prstGeom prst="rect">
            <a:avLst/>
          </a:prstGeom>
          <a:solidFill>
            <a:srgbClr val="009FDF"/>
          </a:solidFill>
          <a:ln>
            <a:noFill/>
          </a:ln>
        </p:spPr>
        <p:txBody>
          <a:bodyPr lIns="360000" tIns="360000" rIns="360000" anchor="ctr"/>
          <a:lstStyle>
            <a:lvl1pPr defTabSz="457200">
              <a:defRPr sz="3200">
                <a:solidFill>
                  <a:schemeClr val="tx1"/>
                </a:solidFill>
                <a:latin typeface="Calibri" charset="0"/>
                <a:ea typeface="ＭＳ Ｐゴシック" charset="0"/>
              </a:defRPr>
            </a:lvl1pPr>
            <a:lvl2pPr defTabSz="457200">
              <a:defRPr sz="2800">
                <a:solidFill>
                  <a:schemeClr val="tx1"/>
                </a:solidFill>
                <a:latin typeface="Calibri" charset="0"/>
                <a:ea typeface="ＭＳ Ｐゴシック" charset="0"/>
              </a:defRPr>
            </a:lvl2pPr>
            <a:lvl3pPr defTabSz="457200">
              <a:defRPr sz="2400">
                <a:solidFill>
                  <a:schemeClr val="tx1"/>
                </a:solidFill>
                <a:latin typeface="Calibri" charset="0"/>
                <a:ea typeface="ＭＳ Ｐゴシック" charset="0"/>
              </a:defRPr>
            </a:lvl3pPr>
            <a:lvl4pPr defTabSz="457200">
              <a:defRPr sz="2000">
                <a:solidFill>
                  <a:schemeClr val="tx1"/>
                </a:solidFill>
                <a:latin typeface="Calibri" charset="0"/>
                <a:ea typeface="ＭＳ Ｐゴシック" charset="0"/>
              </a:defRPr>
            </a:lvl4pPr>
            <a:lvl5pPr defTabSz="457200">
              <a:defRPr sz="2000">
                <a:solidFill>
                  <a:schemeClr val="tx1"/>
                </a:solidFill>
                <a:latin typeface="Calibri" charset="0"/>
                <a:ea typeface="ＭＳ Ｐゴシック" charset="0"/>
              </a:defRPr>
            </a:lvl5pPr>
            <a:lvl6pPr defTabSz="457200" eaLnBrk="0" fontAlgn="base" hangingPunct="0">
              <a:spcAft>
                <a:spcPct val="0"/>
              </a:spcAft>
              <a:buFont typeface="Arial" charset="0"/>
              <a:buChar char="»"/>
              <a:defRPr sz="2000">
                <a:solidFill>
                  <a:schemeClr val="tx1"/>
                </a:solidFill>
                <a:latin typeface="Calibri" charset="0"/>
                <a:ea typeface="ＭＳ Ｐゴシック" charset="0"/>
              </a:defRPr>
            </a:lvl6pPr>
            <a:lvl7pPr defTabSz="457200" eaLnBrk="0" fontAlgn="base" hangingPunct="0">
              <a:spcAft>
                <a:spcPct val="0"/>
              </a:spcAft>
              <a:buFont typeface="Arial" charset="0"/>
              <a:buChar char="»"/>
              <a:defRPr sz="2000">
                <a:solidFill>
                  <a:schemeClr val="tx1"/>
                </a:solidFill>
                <a:latin typeface="Calibri" charset="0"/>
                <a:ea typeface="ＭＳ Ｐゴシック" charset="0"/>
              </a:defRPr>
            </a:lvl7pPr>
            <a:lvl8pPr defTabSz="457200" eaLnBrk="0" fontAlgn="base" hangingPunct="0">
              <a:spcAft>
                <a:spcPct val="0"/>
              </a:spcAft>
              <a:buFont typeface="Arial" charset="0"/>
              <a:buChar char="»"/>
              <a:defRPr sz="2000">
                <a:solidFill>
                  <a:schemeClr val="tx1"/>
                </a:solidFill>
                <a:latin typeface="Calibri" charset="0"/>
                <a:ea typeface="ＭＳ Ｐゴシック" charset="0"/>
              </a:defRPr>
            </a:lvl8pPr>
            <a:lvl9pPr defTabSz="457200"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lnSpc>
                <a:spcPct val="90000"/>
              </a:lnSpc>
              <a:defRPr/>
            </a:pPr>
            <a:endParaRPr lang="en-US" dirty="0">
              <a:solidFill>
                <a:srgbClr val="FFFFFF"/>
              </a:solidFill>
              <a:latin typeface="FS Albert" charset="0"/>
              <a:cs typeface="FS Albert" charset="0"/>
            </a:endParaRPr>
          </a:p>
        </p:txBody>
      </p:sp>
      <p:sp>
        <p:nvSpPr>
          <p:cNvPr id="8" name="Oval 7">
            <a:extLst>
              <a:ext uri="{FF2B5EF4-FFF2-40B4-BE49-F238E27FC236}">
                <a16:creationId xmlns:a16="http://schemas.microsoft.com/office/drawing/2014/main" id="{42FBA1E0-CF9B-4F80-A340-E7AB960F81EC}"/>
              </a:ext>
            </a:extLst>
          </p:cNvPr>
          <p:cNvSpPr/>
          <p:nvPr userDrawn="1"/>
        </p:nvSpPr>
        <p:spPr>
          <a:xfrm>
            <a:off x="4321175" y="-1311275"/>
            <a:ext cx="3382963" cy="3384550"/>
          </a:xfrm>
          <a:prstGeom prst="ellipse">
            <a:avLst/>
          </a:prstGeom>
          <a:solidFill>
            <a:srgbClr val="7FBA00"/>
          </a:solidFill>
          <a:ln w="76200" cmpd="sng">
            <a:solidFill>
              <a:srgbClr val="FFFFFF"/>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en-US" dirty="0">
              <a:solidFill>
                <a:prstClr val="black"/>
              </a:solidFill>
            </a:endParaRPr>
          </a:p>
        </p:txBody>
      </p:sp>
      <p:sp>
        <p:nvSpPr>
          <p:cNvPr id="9" name="Rectangle 8">
            <a:extLst>
              <a:ext uri="{FF2B5EF4-FFF2-40B4-BE49-F238E27FC236}">
                <a16:creationId xmlns:a16="http://schemas.microsoft.com/office/drawing/2014/main" id="{07595E61-41BC-4753-A90B-5A444C94FE34}"/>
              </a:ext>
            </a:extLst>
          </p:cNvPr>
          <p:cNvSpPr/>
          <p:nvPr userDrawn="1"/>
        </p:nvSpPr>
        <p:spPr>
          <a:xfrm>
            <a:off x="4508500" y="1639888"/>
            <a:ext cx="2881313" cy="5048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solidFill>
                <a:prstClr val="white"/>
              </a:solidFill>
            </a:endParaRPr>
          </a:p>
        </p:txBody>
      </p:sp>
      <p:pic>
        <p:nvPicPr>
          <p:cNvPr id="10" name="Picture 9" descr="TW_LOGO_RGB_BLUE.png">
            <a:extLst>
              <a:ext uri="{FF2B5EF4-FFF2-40B4-BE49-F238E27FC236}">
                <a16:creationId xmlns:a16="http://schemas.microsoft.com/office/drawing/2014/main" id="{D1162162-A1ED-4B45-959C-173CAEE14CD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28763" y="8840788"/>
            <a:ext cx="865187"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descr="Three zeros logo final.png">
            <a:extLst>
              <a:ext uri="{FF2B5EF4-FFF2-40B4-BE49-F238E27FC236}">
                <a16:creationId xmlns:a16="http://schemas.microsoft.com/office/drawing/2014/main" id="{441B94F3-2AFE-4252-B95D-F139D4F607A1}"/>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852738" y="8985250"/>
            <a:ext cx="2520950" cy="70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9188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8DD340AC-9767-4C15-915B-814531599FAE}" type="datetimeFigureOut">
              <a:rPr lang="en-GB" altLang="en-US" smtClean="0"/>
              <a:pPr>
                <a:defRPr/>
              </a:pPr>
              <a:t>08/03/2022</a:t>
            </a:fld>
            <a:endParaRPr lang="en-GB" altLang="en-US" dirty="0"/>
          </a:p>
        </p:txBody>
      </p:sp>
      <p:sp>
        <p:nvSpPr>
          <p:cNvPr id="5" name="Footer Placeholder 4"/>
          <p:cNvSpPr>
            <a:spLocks noGrp="1"/>
          </p:cNvSpPr>
          <p:nvPr>
            <p:ph type="ftr" sz="quarter" idx="11"/>
          </p:nvPr>
        </p:nvSpPr>
        <p:spPr/>
        <p:txBody>
          <a:bodyPr/>
          <a:lstStyle/>
          <a:p>
            <a:pPr>
              <a:defRPr/>
            </a:pPr>
            <a:endParaRPr lang="en-GB" dirty="0"/>
          </a:p>
        </p:txBody>
      </p:sp>
      <p:sp>
        <p:nvSpPr>
          <p:cNvPr id="6" name="Slide Number Placeholder 5"/>
          <p:cNvSpPr>
            <a:spLocks noGrp="1"/>
          </p:cNvSpPr>
          <p:nvPr>
            <p:ph type="sldNum" sz="quarter" idx="12"/>
          </p:nvPr>
        </p:nvSpPr>
        <p:spPr/>
        <p:txBody>
          <a:bodyPr/>
          <a:lstStyle/>
          <a:p>
            <a:fld id="{75CCA63A-EBBB-4B6D-8F00-A424FCC0E0EF}" type="slidenum">
              <a:rPr lang="en-GB" altLang="en-US" smtClean="0"/>
              <a:pPr/>
              <a:t>‹#›</a:t>
            </a:fld>
            <a:endParaRPr lang="en-GB" altLang="en-US" dirty="0"/>
          </a:p>
        </p:txBody>
      </p:sp>
    </p:spTree>
    <p:extLst>
      <p:ext uri="{BB962C8B-B14F-4D97-AF65-F5344CB8AC3E}">
        <p14:creationId xmlns:p14="http://schemas.microsoft.com/office/powerpoint/2010/main" val="1745044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108D56F9-A7CA-4D5D-9221-E586324B7989}" type="datetimeFigureOut">
              <a:rPr lang="en-GB" altLang="en-US" smtClean="0"/>
              <a:pPr>
                <a:defRPr/>
              </a:pPr>
              <a:t>08/03/2022</a:t>
            </a:fld>
            <a:endParaRPr lang="en-GB" altLang="en-US" dirty="0"/>
          </a:p>
        </p:txBody>
      </p:sp>
      <p:sp>
        <p:nvSpPr>
          <p:cNvPr id="5" name="Footer Placeholder 4"/>
          <p:cNvSpPr>
            <a:spLocks noGrp="1"/>
          </p:cNvSpPr>
          <p:nvPr>
            <p:ph type="ftr" sz="quarter" idx="11"/>
          </p:nvPr>
        </p:nvSpPr>
        <p:spPr/>
        <p:txBody>
          <a:bodyPr/>
          <a:lstStyle/>
          <a:p>
            <a:pPr>
              <a:defRPr/>
            </a:pPr>
            <a:endParaRPr lang="en-GB" dirty="0"/>
          </a:p>
        </p:txBody>
      </p:sp>
      <p:sp>
        <p:nvSpPr>
          <p:cNvPr id="6" name="Slide Number Placeholder 5"/>
          <p:cNvSpPr>
            <a:spLocks noGrp="1"/>
          </p:cNvSpPr>
          <p:nvPr>
            <p:ph type="sldNum" sz="quarter" idx="12"/>
          </p:nvPr>
        </p:nvSpPr>
        <p:spPr/>
        <p:txBody>
          <a:bodyPr/>
          <a:lstStyle/>
          <a:p>
            <a:fld id="{FDE64B85-EF7F-4982-960B-41BDB6309721}" type="slidenum">
              <a:rPr lang="en-GB" altLang="en-US" smtClean="0"/>
              <a:pPr/>
              <a:t>‹#›</a:t>
            </a:fld>
            <a:endParaRPr lang="en-GB" altLang="en-US" dirty="0"/>
          </a:p>
        </p:txBody>
      </p:sp>
    </p:spTree>
    <p:extLst>
      <p:ext uri="{BB962C8B-B14F-4D97-AF65-F5344CB8AC3E}">
        <p14:creationId xmlns:p14="http://schemas.microsoft.com/office/powerpoint/2010/main" val="230398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81EA291F-5F34-4C56-8296-9C23AE2ED709}" type="datetimeFigureOut">
              <a:rPr lang="en-GB" altLang="en-US" smtClean="0"/>
              <a:pPr>
                <a:defRPr/>
              </a:pPr>
              <a:t>08/03/2022</a:t>
            </a:fld>
            <a:endParaRPr lang="en-GB" altLang="en-US" dirty="0"/>
          </a:p>
        </p:txBody>
      </p:sp>
      <p:sp>
        <p:nvSpPr>
          <p:cNvPr id="5" name="Footer Placeholder 4"/>
          <p:cNvSpPr>
            <a:spLocks noGrp="1"/>
          </p:cNvSpPr>
          <p:nvPr>
            <p:ph type="ftr" sz="quarter" idx="11"/>
          </p:nvPr>
        </p:nvSpPr>
        <p:spPr/>
        <p:txBody>
          <a:bodyPr/>
          <a:lstStyle/>
          <a:p>
            <a:pPr>
              <a:defRPr/>
            </a:pPr>
            <a:endParaRPr lang="en-GB" dirty="0"/>
          </a:p>
        </p:txBody>
      </p:sp>
      <p:sp>
        <p:nvSpPr>
          <p:cNvPr id="6" name="Slide Number Placeholder 5"/>
          <p:cNvSpPr>
            <a:spLocks noGrp="1"/>
          </p:cNvSpPr>
          <p:nvPr>
            <p:ph type="sldNum" sz="quarter" idx="12"/>
          </p:nvPr>
        </p:nvSpPr>
        <p:spPr/>
        <p:txBody>
          <a:bodyPr/>
          <a:lstStyle/>
          <a:p>
            <a:fld id="{2F438B95-D464-43D4-89BA-012C3506E381}" type="slidenum">
              <a:rPr lang="en-GB" altLang="en-US" smtClean="0"/>
              <a:pPr/>
              <a:t>‹#›</a:t>
            </a:fld>
            <a:endParaRPr lang="en-GB" altLang="en-US" dirty="0"/>
          </a:p>
        </p:txBody>
      </p:sp>
    </p:spTree>
    <p:extLst>
      <p:ext uri="{BB962C8B-B14F-4D97-AF65-F5344CB8AC3E}">
        <p14:creationId xmlns:p14="http://schemas.microsoft.com/office/powerpoint/2010/main" val="131652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24793573-1875-4125-90A7-0B2F25C1041B}" type="datetimeFigureOut">
              <a:rPr lang="en-GB" altLang="en-US" smtClean="0"/>
              <a:pPr>
                <a:defRPr/>
              </a:pPr>
              <a:t>08/03/2022</a:t>
            </a:fld>
            <a:endParaRPr lang="en-GB" altLang="en-US" dirty="0"/>
          </a:p>
        </p:txBody>
      </p:sp>
      <p:sp>
        <p:nvSpPr>
          <p:cNvPr id="5" name="Footer Placeholder 4"/>
          <p:cNvSpPr>
            <a:spLocks noGrp="1"/>
          </p:cNvSpPr>
          <p:nvPr>
            <p:ph type="ftr" sz="quarter" idx="11"/>
          </p:nvPr>
        </p:nvSpPr>
        <p:spPr/>
        <p:txBody>
          <a:bodyPr/>
          <a:lstStyle/>
          <a:p>
            <a:pPr>
              <a:defRPr/>
            </a:pPr>
            <a:endParaRPr lang="en-GB" dirty="0"/>
          </a:p>
        </p:txBody>
      </p:sp>
      <p:sp>
        <p:nvSpPr>
          <p:cNvPr id="6" name="Slide Number Placeholder 5"/>
          <p:cNvSpPr>
            <a:spLocks noGrp="1"/>
          </p:cNvSpPr>
          <p:nvPr>
            <p:ph type="sldNum" sz="quarter" idx="12"/>
          </p:nvPr>
        </p:nvSpPr>
        <p:spPr/>
        <p:txBody>
          <a:bodyPr/>
          <a:lstStyle/>
          <a:p>
            <a:fld id="{A38192C3-2578-4B40-960F-EC78D787BBD1}" type="slidenum">
              <a:rPr lang="en-GB" altLang="en-US" smtClean="0"/>
              <a:pPr/>
              <a:t>‹#›</a:t>
            </a:fld>
            <a:endParaRPr lang="en-GB" altLang="en-US" dirty="0"/>
          </a:p>
        </p:txBody>
      </p:sp>
    </p:spTree>
    <p:extLst>
      <p:ext uri="{BB962C8B-B14F-4D97-AF65-F5344CB8AC3E}">
        <p14:creationId xmlns:p14="http://schemas.microsoft.com/office/powerpoint/2010/main" val="3005538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F86AC947-3CA5-4661-BB2D-2CDBF41BE42C}" type="datetimeFigureOut">
              <a:rPr lang="en-GB" altLang="en-US" smtClean="0"/>
              <a:pPr>
                <a:defRPr/>
              </a:pPr>
              <a:t>08/03/2022</a:t>
            </a:fld>
            <a:endParaRPr lang="en-GB" altLang="en-US" dirty="0"/>
          </a:p>
        </p:txBody>
      </p:sp>
      <p:sp>
        <p:nvSpPr>
          <p:cNvPr id="6" name="Footer Placeholder 5"/>
          <p:cNvSpPr>
            <a:spLocks noGrp="1"/>
          </p:cNvSpPr>
          <p:nvPr>
            <p:ph type="ftr" sz="quarter" idx="11"/>
          </p:nvPr>
        </p:nvSpPr>
        <p:spPr/>
        <p:txBody>
          <a:bodyPr/>
          <a:lstStyle/>
          <a:p>
            <a:pPr>
              <a:defRPr/>
            </a:pPr>
            <a:endParaRPr lang="en-GB" dirty="0"/>
          </a:p>
        </p:txBody>
      </p:sp>
      <p:sp>
        <p:nvSpPr>
          <p:cNvPr id="7" name="Slide Number Placeholder 6"/>
          <p:cNvSpPr>
            <a:spLocks noGrp="1"/>
          </p:cNvSpPr>
          <p:nvPr>
            <p:ph type="sldNum" sz="quarter" idx="12"/>
          </p:nvPr>
        </p:nvSpPr>
        <p:spPr/>
        <p:txBody>
          <a:bodyPr/>
          <a:lstStyle/>
          <a:p>
            <a:fld id="{C0C75E12-E6AF-491D-B7E6-53B4396093A8}" type="slidenum">
              <a:rPr lang="en-GB" altLang="en-US" smtClean="0"/>
              <a:pPr/>
              <a:t>‹#›</a:t>
            </a:fld>
            <a:endParaRPr lang="en-GB" altLang="en-US" dirty="0"/>
          </a:p>
        </p:txBody>
      </p:sp>
    </p:spTree>
    <p:extLst>
      <p:ext uri="{BB962C8B-B14F-4D97-AF65-F5344CB8AC3E}">
        <p14:creationId xmlns:p14="http://schemas.microsoft.com/office/powerpoint/2010/main" val="4146701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C8737C25-D433-4362-8AD5-ABA5A690ADC6}" type="datetimeFigureOut">
              <a:rPr lang="en-GB" altLang="en-US" smtClean="0"/>
              <a:pPr>
                <a:defRPr/>
              </a:pPr>
              <a:t>08/03/2022</a:t>
            </a:fld>
            <a:endParaRPr lang="en-GB" altLang="en-US" dirty="0"/>
          </a:p>
        </p:txBody>
      </p:sp>
      <p:sp>
        <p:nvSpPr>
          <p:cNvPr id="8" name="Footer Placeholder 7"/>
          <p:cNvSpPr>
            <a:spLocks noGrp="1"/>
          </p:cNvSpPr>
          <p:nvPr>
            <p:ph type="ftr" sz="quarter" idx="11"/>
          </p:nvPr>
        </p:nvSpPr>
        <p:spPr/>
        <p:txBody>
          <a:bodyPr/>
          <a:lstStyle/>
          <a:p>
            <a:pPr>
              <a:defRPr/>
            </a:pPr>
            <a:endParaRPr lang="en-GB" dirty="0"/>
          </a:p>
        </p:txBody>
      </p:sp>
      <p:sp>
        <p:nvSpPr>
          <p:cNvPr id="9" name="Slide Number Placeholder 8"/>
          <p:cNvSpPr>
            <a:spLocks noGrp="1"/>
          </p:cNvSpPr>
          <p:nvPr>
            <p:ph type="sldNum" sz="quarter" idx="12"/>
          </p:nvPr>
        </p:nvSpPr>
        <p:spPr/>
        <p:txBody>
          <a:bodyPr/>
          <a:lstStyle/>
          <a:p>
            <a:fld id="{E0CBC34F-31B0-4FCE-B712-905030F78301}" type="slidenum">
              <a:rPr lang="en-GB" altLang="en-US" smtClean="0"/>
              <a:pPr/>
              <a:t>‹#›</a:t>
            </a:fld>
            <a:endParaRPr lang="en-GB" altLang="en-US" dirty="0"/>
          </a:p>
        </p:txBody>
      </p:sp>
    </p:spTree>
    <p:extLst>
      <p:ext uri="{BB962C8B-B14F-4D97-AF65-F5344CB8AC3E}">
        <p14:creationId xmlns:p14="http://schemas.microsoft.com/office/powerpoint/2010/main" val="902649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91E5F143-C206-40F6-B64A-2757C53DD484}" type="datetimeFigureOut">
              <a:rPr lang="en-GB" altLang="en-US" smtClean="0"/>
              <a:pPr>
                <a:defRPr/>
              </a:pPr>
              <a:t>08/03/2022</a:t>
            </a:fld>
            <a:endParaRPr lang="en-GB" altLang="en-US" dirty="0"/>
          </a:p>
        </p:txBody>
      </p:sp>
      <p:sp>
        <p:nvSpPr>
          <p:cNvPr id="4" name="Footer Placeholder 3"/>
          <p:cNvSpPr>
            <a:spLocks noGrp="1"/>
          </p:cNvSpPr>
          <p:nvPr>
            <p:ph type="ftr" sz="quarter" idx="11"/>
          </p:nvPr>
        </p:nvSpPr>
        <p:spPr/>
        <p:txBody>
          <a:bodyPr/>
          <a:lstStyle/>
          <a:p>
            <a:pPr>
              <a:defRPr/>
            </a:pPr>
            <a:endParaRPr lang="en-GB" dirty="0"/>
          </a:p>
        </p:txBody>
      </p:sp>
      <p:sp>
        <p:nvSpPr>
          <p:cNvPr id="5" name="Slide Number Placeholder 4"/>
          <p:cNvSpPr>
            <a:spLocks noGrp="1"/>
          </p:cNvSpPr>
          <p:nvPr>
            <p:ph type="sldNum" sz="quarter" idx="12"/>
          </p:nvPr>
        </p:nvSpPr>
        <p:spPr/>
        <p:txBody>
          <a:bodyPr/>
          <a:lstStyle/>
          <a:p>
            <a:fld id="{E0304A9B-C03B-4032-B908-1E8E92FA1F96}" type="slidenum">
              <a:rPr lang="en-GB" altLang="en-US" smtClean="0"/>
              <a:pPr/>
              <a:t>‹#›</a:t>
            </a:fld>
            <a:endParaRPr lang="en-GB" altLang="en-US" dirty="0"/>
          </a:p>
        </p:txBody>
      </p:sp>
    </p:spTree>
    <p:extLst>
      <p:ext uri="{BB962C8B-B14F-4D97-AF65-F5344CB8AC3E}">
        <p14:creationId xmlns:p14="http://schemas.microsoft.com/office/powerpoint/2010/main" val="2494331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1AA9123-A648-4837-83BD-278407DEB129}" type="datetimeFigureOut">
              <a:rPr lang="en-GB" altLang="en-US" smtClean="0"/>
              <a:pPr>
                <a:defRPr/>
              </a:pPr>
              <a:t>08/03/2022</a:t>
            </a:fld>
            <a:endParaRPr lang="en-GB" altLang="en-US" dirty="0"/>
          </a:p>
        </p:txBody>
      </p:sp>
      <p:sp>
        <p:nvSpPr>
          <p:cNvPr id="3" name="Footer Placeholder 2"/>
          <p:cNvSpPr>
            <a:spLocks noGrp="1"/>
          </p:cNvSpPr>
          <p:nvPr>
            <p:ph type="ftr" sz="quarter" idx="11"/>
          </p:nvPr>
        </p:nvSpPr>
        <p:spPr/>
        <p:txBody>
          <a:bodyPr/>
          <a:lstStyle/>
          <a:p>
            <a:pPr>
              <a:defRPr/>
            </a:pPr>
            <a:endParaRPr lang="en-GB" dirty="0"/>
          </a:p>
        </p:txBody>
      </p:sp>
      <p:sp>
        <p:nvSpPr>
          <p:cNvPr id="4" name="Slide Number Placeholder 3"/>
          <p:cNvSpPr>
            <a:spLocks noGrp="1"/>
          </p:cNvSpPr>
          <p:nvPr>
            <p:ph type="sldNum" sz="quarter" idx="12"/>
          </p:nvPr>
        </p:nvSpPr>
        <p:spPr/>
        <p:txBody>
          <a:bodyPr/>
          <a:lstStyle/>
          <a:p>
            <a:fld id="{F76F96A9-97A1-4DE7-B6EC-0AC74341872E}" type="slidenum">
              <a:rPr lang="en-GB" altLang="en-US" smtClean="0"/>
              <a:pPr/>
              <a:t>‹#›</a:t>
            </a:fld>
            <a:endParaRPr lang="en-GB" altLang="en-US" dirty="0"/>
          </a:p>
        </p:txBody>
      </p:sp>
    </p:spTree>
    <p:extLst>
      <p:ext uri="{BB962C8B-B14F-4D97-AF65-F5344CB8AC3E}">
        <p14:creationId xmlns:p14="http://schemas.microsoft.com/office/powerpoint/2010/main" val="1632122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9F71C4DA-74B3-4FED-9ED4-7C0FC7DA7C56}" type="datetimeFigureOut">
              <a:rPr lang="en-GB" altLang="en-US" smtClean="0"/>
              <a:pPr>
                <a:defRPr/>
              </a:pPr>
              <a:t>08/03/2022</a:t>
            </a:fld>
            <a:endParaRPr lang="en-GB" altLang="en-US" dirty="0"/>
          </a:p>
        </p:txBody>
      </p:sp>
      <p:sp>
        <p:nvSpPr>
          <p:cNvPr id="6" name="Footer Placeholder 5"/>
          <p:cNvSpPr>
            <a:spLocks noGrp="1"/>
          </p:cNvSpPr>
          <p:nvPr>
            <p:ph type="ftr" sz="quarter" idx="11"/>
          </p:nvPr>
        </p:nvSpPr>
        <p:spPr/>
        <p:txBody>
          <a:bodyPr/>
          <a:lstStyle/>
          <a:p>
            <a:pPr>
              <a:defRPr/>
            </a:pPr>
            <a:endParaRPr lang="en-GB" dirty="0"/>
          </a:p>
        </p:txBody>
      </p:sp>
      <p:sp>
        <p:nvSpPr>
          <p:cNvPr id="7" name="Slide Number Placeholder 6"/>
          <p:cNvSpPr>
            <a:spLocks noGrp="1"/>
          </p:cNvSpPr>
          <p:nvPr>
            <p:ph type="sldNum" sz="quarter" idx="12"/>
          </p:nvPr>
        </p:nvSpPr>
        <p:spPr/>
        <p:txBody>
          <a:bodyPr/>
          <a:lstStyle/>
          <a:p>
            <a:fld id="{FCB56D30-F50B-4CEF-9683-64E1A3FD3F6D}" type="slidenum">
              <a:rPr lang="en-GB" altLang="en-US" smtClean="0"/>
              <a:pPr/>
              <a:t>‹#›</a:t>
            </a:fld>
            <a:endParaRPr lang="en-GB" altLang="en-US" dirty="0"/>
          </a:p>
        </p:txBody>
      </p:sp>
    </p:spTree>
    <p:extLst>
      <p:ext uri="{BB962C8B-B14F-4D97-AF65-F5344CB8AC3E}">
        <p14:creationId xmlns:p14="http://schemas.microsoft.com/office/powerpoint/2010/main" val="250076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5918AE68-55F7-4152-850C-8CF532BBF12A}" type="datetimeFigureOut">
              <a:rPr lang="en-GB" altLang="en-US" smtClean="0"/>
              <a:pPr>
                <a:defRPr/>
              </a:pPr>
              <a:t>08/03/2022</a:t>
            </a:fld>
            <a:endParaRPr lang="en-GB" altLang="en-US" dirty="0"/>
          </a:p>
        </p:txBody>
      </p:sp>
      <p:sp>
        <p:nvSpPr>
          <p:cNvPr id="6" name="Footer Placeholder 5"/>
          <p:cNvSpPr>
            <a:spLocks noGrp="1"/>
          </p:cNvSpPr>
          <p:nvPr>
            <p:ph type="ftr" sz="quarter" idx="11"/>
          </p:nvPr>
        </p:nvSpPr>
        <p:spPr/>
        <p:txBody>
          <a:bodyPr/>
          <a:lstStyle/>
          <a:p>
            <a:pPr>
              <a:defRPr/>
            </a:pPr>
            <a:endParaRPr lang="en-GB" dirty="0"/>
          </a:p>
        </p:txBody>
      </p:sp>
      <p:sp>
        <p:nvSpPr>
          <p:cNvPr id="7" name="Slide Number Placeholder 6"/>
          <p:cNvSpPr>
            <a:spLocks noGrp="1"/>
          </p:cNvSpPr>
          <p:nvPr>
            <p:ph type="sldNum" sz="quarter" idx="12"/>
          </p:nvPr>
        </p:nvSpPr>
        <p:spPr/>
        <p:txBody>
          <a:bodyPr/>
          <a:lstStyle/>
          <a:p>
            <a:fld id="{CBD8D6BD-D05D-42E0-8952-147AE644EF91}" type="slidenum">
              <a:rPr lang="en-GB" altLang="en-US" smtClean="0"/>
              <a:pPr/>
              <a:t>‹#›</a:t>
            </a:fld>
            <a:endParaRPr lang="en-GB" altLang="en-US" dirty="0"/>
          </a:p>
        </p:txBody>
      </p:sp>
    </p:spTree>
    <p:extLst>
      <p:ext uri="{BB962C8B-B14F-4D97-AF65-F5344CB8AC3E}">
        <p14:creationId xmlns:p14="http://schemas.microsoft.com/office/powerpoint/2010/main" val="362692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53878C22-05C7-4494-9FB0-89A31E2BE80A}" type="datetimeFigureOut">
              <a:rPr lang="en-GB" altLang="en-US" smtClean="0"/>
              <a:pPr>
                <a:defRPr/>
              </a:pPr>
              <a:t>08/03/2022</a:t>
            </a:fld>
            <a:endParaRPr lang="en-GB" altLang="en-US"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GB"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1581432-1C4F-48B7-8F0D-D9606026CA7E}" type="slidenum">
              <a:rPr lang="en-GB" altLang="en-US" smtClean="0"/>
              <a:pPr/>
              <a:t>‹#›</a:t>
            </a:fld>
            <a:endParaRPr lang="en-GB" altLang="en-US" dirty="0"/>
          </a:p>
        </p:txBody>
      </p:sp>
    </p:spTree>
    <p:extLst>
      <p:ext uri="{BB962C8B-B14F-4D97-AF65-F5344CB8AC3E}">
        <p14:creationId xmlns:p14="http://schemas.microsoft.com/office/powerpoint/2010/main" val="1868125310"/>
      </p:ext>
    </p:extLst>
  </p:cSld>
  <p:clrMap bg1="lt1" tx1="dk1" bg2="lt2" tx2="dk2" accent1="accent1" accent2="accent2" accent3="accent3" accent4="accent4" accent5="accent5" accent6="accent6" hlink="hlink" folHlink="folHlink"/>
  <p:sldLayoutIdLst>
    <p:sldLayoutId id="2147484147" r:id="rId1"/>
    <p:sldLayoutId id="2147484148" r:id="rId2"/>
    <p:sldLayoutId id="2147484149" r:id="rId3"/>
    <p:sldLayoutId id="2147484150" r:id="rId4"/>
    <p:sldLayoutId id="2147484151" r:id="rId5"/>
    <p:sldLayoutId id="2147484152" r:id="rId6"/>
    <p:sldLayoutId id="2147484153" r:id="rId7"/>
    <p:sldLayoutId id="2147484154" r:id="rId8"/>
    <p:sldLayoutId id="2147484155" r:id="rId9"/>
    <p:sldLayoutId id="2147484156" r:id="rId10"/>
    <p:sldLayoutId id="214748415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hyperlink" Target="http://www.healthandsafetyhub.co.uk/index.html"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image" Target="../media/image7.png"/><Relationship Id="rId7" Type="http://schemas.openxmlformats.org/officeDocument/2006/relationships/image" Target="../media/image11.emf"/><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0.emf"/><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57C1AFC-2D25-498B-A77B-1710BFB2DC21}"/>
              </a:ext>
            </a:extLst>
          </p:cNvPr>
          <p:cNvSpPr/>
          <p:nvPr/>
        </p:nvSpPr>
        <p:spPr>
          <a:xfrm>
            <a:off x="0" y="8713927"/>
            <a:ext cx="6857999" cy="4984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5">
            <a:extLst>
              <a:ext uri="{FF2B5EF4-FFF2-40B4-BE49-F238E27FC236}">
                <a16:creationId xmlns:a16="http://schemas.microsoft.com/office/drawing/2014/main" id="{AB16C294-099F-4341-A5D2-A7BE5E68DD95}"/>
              </a:ext>
            </a:extLst>
          </p:cNvPr>
          <p:cNvSpPr/>
          <p:nvPr/>
        </p:nvSpPr>
        <p:spPr>
          <a:xfrm rot="5840638">
            <a:off x="4503719" y="-1841707"/>
            <a:ext cx="3903823" cy="4728948"/>
          </a:xfrm>
          <a:custGeom>
            <a:avLst/>
            <a:gdLst>
              <a:gd name="connsiteX0" fmla="*/ 0 w 1105843"/>
              <a:gd name="connsiteY0" fmla="*/ 679419 h 1358838"/>
              <a:gd name="connsiteX1" fmla="*/ 552922 w 1105843"/>
              <a:gd name="connsiteY1" fmla="*/ 0 h 1358838"/>
              <a:gd name="connsiteX2" fmla="*/ 1105844 w 1105843"/>
              <a:gd name="connsiteY2" fmla="*/ 679419 h 1358838"/>
              <a:gd name="connsiteX3" fmla="*/ 552922 w 1105843"/>
              <a:gd name="connsiteY3" fmla="*/ 1358838 h 1358838"/>
              <a:gd name="connsiteX4" fmla="*/ 0 w 1105843"/>
              <a:gd name="connsiteY4" fmla="*/ 679419 h 1358838"/>
              <a:gd name="connsiteX0" fmla="*/ 0 w 1105844"/>
              <a:gd name="connsiteY0" fmla="*/ 688627 h 1368046"/>
              <a:gd name="connsiteX1" fmla="*/ 552922 w 1105844"/>
              <a:gd name="connsiteY1" fmla="*/ 9208 h 1368046"/>
              <a:gd name="connsiteX2" fmla="*/ 1105844 w 1105844"/>
              <a:gd name="connsiteY2" fmla="*/ 688627 h 1368046"/>
              <a:gd name="connsiteX3" fmla="*/ 552922 w 1105844"/>
              <a:gd name="connsiteY3" fmla="*/ 1368046 h 1368046"/>
              <a:gd name="connsiteX4" fmla="*/ 0 w 1105844"/>
              <a:gd name="connsiteY4" fmla="*/ 688627 h 1368046"/>
              <a:gd name="connsiteX0" fmla="*/ 0 w 1110734"/>
              <a:gd name="connsiteY0" fmla="*/ 942227 h 1372526"/>
              <a:gd name="connsiteX1" fmla="*/ 557812 w 1110734"/>
              <a:gd name="connsiteY1" fmla="*/ 3647 h 1372526"/>
              <a:gd name="connsiteX2" fmla="*/ 1110734 w 1110734"/>
              <a:gd name="connsiteY2" fmla="*/ 683066 h 1372526"/>
              <a:gd name="connsiteX3" fmla="*/ 557812 w 1110734"/>
              <a:gd name="connsiteY3" fmla="*/ 1362485 h 1372526"/>
              <a:gd name="connsiteX4" fmla="*/ 0 w 1110734"/>
              <a:gd name="connsiteY4" fmla="*/ 942227 h 1372526"/>
              <a:gd name="connsiteX0" fmla="*/ 5 w 1110739"/>
              <a:gd name="connsiteY0" fmla="*/ 942227 h 1343577"/>
              <a:gd name="connsiteX1" fmla="*/ 557817 w 1110739"/>
              <a:gd name="connsiteY1" fmla="*/ 3647 h 1343577"/>
              <a:gd name="connsiteX2" fmla="*/ 1110739 w 1110739"/>
              <a:gd name="connsiteY2" fmla="*/ 683066 h 1343577"/>
              <a:gd name="connsiteX3" fmla="*/ 567597 w 1110739"/>
              <a:gd name="connsiteY3" fmla="*/ 1338036 h 1343577"/>
              <a:gd name="connsiteX4" fmla="*/ 5 w 1110739"/>
              <a:gd name="connsiteY4" fmla="*/ 942227 h 1343577"/>
              <a:gd name="connsiteX0" fmla="*/ 5 w 1110739"/>
              <a:gd name="connsiteY0" fmla="*/ 942227 h 1358318"/>
              <a:gd name="connsiteX1" fmla="*/ 557817 w 1110739"/>
              <a:gd name="connsiteY1" fmla="*/ 3647 h 1358318"/>
              <a:gd name="connsiteX2" fmla="*/ 1110739 w 1110739"/>
              <a:gd name="connsiteY2" fmla="*/ 683066 h 1358318"/>
              <a:gd name="connsiteX3" fmla="*/ 567597 w 1110739"/>
              <a:gd name="connsiteY3" fmla="*/ 1338036 h 1358318"/>
              <a:gd name="connsiteX4" fmla="*/ 5 w 1110739"/>
              <a:gd name="connsiteY4" fmla="*/ 942227 h 1358318"/>
              <a:gd name="connsiteX0" fmla="*/ 5711 w 1116445"/>
              <a:gd name="connsiteY0" fmla="*/ 942227 h 1361911"/>
              <a:gd name="connsiteX1" fmla="*/ 563523 w 1116445"/>
              <a:gd name="connsiteY1" fmla="*/ 3647 h 1361911"/>
              <a:gd name="connsiteX2" fmla="*/ 1116445 w 1116445"/>
              <a:gd name="connsiteY2" fmla="*/ 683066 h 1361911"/>
              <a:gd name="connsiteX3" fmla="*/ 573303 w 1116445"/>
              <a:gd name="connsiteY3" fmla="*/ 1338036 h 1361911"/>
              <a:gd name="connsiteX4" fmla="*/ 5711 w 1116445"/>
              <a:gd name="connsiteY4" fmla="*/ 942227 h 1361911"/>
              <a:gd name="connsiteX0" fmla="*/ 8789 w 1119523"/>
              <a:gd name="connsiteY0" fmla="*/ 943822 h 1363506"/>
              <a:gd name="connsiteX1" fmla="*/ 566601 w 1119523"/>
              <a:gd name="connsiteY1" fmla="*/ 5242 h 1363506"/>
              <a:gd name="connsiteX2" fmla="*/ 1119523 w 1119523"/>
              <a:gd name="connsiteY2" fmla="*/ 684661 h 1363506"/>
              <a:gd name="connsiteX3" fmla="*/ 576381 w 1119523"/>
              <a:gd name="connsiteY3" fmla="*/ 1339631 h 1363506"/>
              <a:gd name="connsiteX4" fmla="*/ 8789 w 1119523"/>
              <a:gd name="connsiteY4" fmla="*/ 943822 h 1363506"/>
              <a:gd name="connsiteX0" fmla="*/ 8789 w 1119523"/>
              <a:gd name="connsiteY0" fmla="*/ 943427 h 1363111"/>
              <a:gd name="connsiteX1" fmla="*/ 566601 w 1119523"/>
              <a:gd name="connsiteY1" fmla="*/ 4847 h 1363111"/>
              <a:gd name="connsiteX2" fmla="*/ 1119523 w 1119523"/>
              <a:gd name="connsiteY2" fmla="*/ 684266 h 1363111"/>
              <a:gd name="connsiteX3" fmla="*/ 576381 w 1119523"/>
              <a:gd name="connsiteY3" fmla="*/ 1339236 h 1363111"/>
              <a:gd name="connsiteX4" fmla="*/ 8789 w 1119523"/>
              <a:gd name="connsiteY4" fmla="*/ 943427 h 1363111"/>
              <a:gd name="connsiteX0" fmla="*/ 9052 w 1119786"/>
              <a:gd name="connsiteY0" fmla="*/ 938617 h 1358301"/>
              <a:gd name="connsiteX1" fmla="*/ 566864 w 1119786"/>
              <a:gd name="connsiteY1" fmla="*/ 37 h 1358301"/>
              <a:gd name="connsiteX2" fmla="*/ 1119786 w 1119786"/>
              <a:gd name="connsiteY2" fmla="*/ 679456 h 1358301"/>
              <a:gd name="connsiteX3" fmla="*/ 576644 w 1119786"/>
              <a:gd name="connsiteY3" fmla="*/ 1334426 h 1358301"/>
              <a:gd name="connsiteX4" fmla="*/ 9052 w 1119786"/>
              <a:gd name="connsiteY4" fmla="*/ 938617 h 1358301"/>
              <a:gd name="connsiteX0" fmla="*/ 9052 w 1119786"/>
              <a:gd name="connsiteY0" fmla="*/ 938617 h 1358301"/>
              <a:gd name="connsiteX1" fmla="*/ 566864 w 1119786"/>
              <a:gd name="connsiteY1" fmla="*/ 37 h 1358301"/>
              <a:gd name="connsiteX2" fmla="*/ 1119786 w 1119786"/>
              <a:gd name="connsiteY2" fmla="*/ 679456 h 1358301"/>
              <a:gd name="connsiteX3" fmla="*/ 576644 w 1119786"/>
              <a:gd name="connsiteY3" fmla="*/ 1334426 h 1358301"/>
              <a:gd name="connsiteX4" fmla="*/ 9052 w 1119786"/>
              <a:gd name="connsiteY4" fmla="*/ 938617 h 1358301"/>
              <a:gd name="connsiteX0" fmla="*/ 3768 w 1114502"/>
              <a:gd name="connsiteY0" fmla="*/ 938617 h 1360934"/>
              <a:gd name="connsiteX1" fmla="*/ 561580 w 1114502"/>
              <a:gd name="connsiteY1" fmla="*/ 37 h 1360934"/>
              <a:gd name="connsiteX2" fmla="*/ 1114502 w 1114502"/>
              <a:gd name="connsiteY2" fmla="*/ 679456 h 1360934"/>
              <a:gd name="connsiteX3" fmla="*/ 571360 w 1114502"/>
              <a:gd name="connsiteY3" fmla="*/ 1334426 h 1360934"/>
              <a:gd name="connsiteX4" fmla="*/ 3768 w 1114502"/>
              <a:gd name="connsiteY4" fmla="*/ 938617 h 1360934"/>
              <a:gd name="connsiteX0" fmla="*/ 3768 w 1114502"/>
              <a:gd name="connsiteY0" fmla="*/ 938617 h 1350520"/>
              <a:gd name="connsiteX1" fmla="*/ 561580 w 1114502"/>
              <a:gd name="connsiteY1" fmla="*/ 37 h 1350520"/>
              <a:gd name="connsiteX2" fmla="*/ 1114502 w 1114502"/>
              <a:gd name="connsiteY2" fmla="*/ 679456 h 1350520"/>
              <a:gd name="connsiteX3" fmla="*/ 571360 w 1114502"/>
              <a:gd name="connsiteY3" fmla="*/ 1334426 h 1350520"/>
              <a:gd name="connsiteX4" fmla="*/ 3768 w 1114502"/>
              <a:gd name="connsiteY4" fmla="*/ 938617 h 1350520"/>
              <a:gd name="connsiteX0" fmla="*/ 3768 w 1114502"/>
              <a:gd name="connsiteY0" fmla="*/ 938617 h 1350520"/>
              <a:gd name="connsiteX1" fmla="*/ 561580 w 1114502"/>
              <a:gd name="connsiteY1" fmla="*/ 37 h 1350520"/>
              <a:gd name="connsiteX2" fmla="*/ 1114502 w 1114502"/>
              <a:gd name="connsiteY2" fmla="*/ 679456 h 1350520"/>
              <a:gd name="connsiteX3" fmla="*/ 571360 w 1114502"/>
              <a:gd name="connsiteY3" fmla="*/ 1334426 h 1350520"/>
              <a:gd name="connsiteX4" fmla="*/ 3768 w 1114502"/>
              <a:gd name="connsiteY4" fmla="*/ 938617 h 1350520"/>
              <a:gd name="connsiteX0" fmla="*/ 3768 w 1114876"/>
              <a:gd name="connsiteY0" fmla="*/ 938617 h 1350520"/>
              <a:gd name="connsiteX1" fmla="*/ 561580 w 1114876"/>
              <a:gd name="connsiteY1" fmla="*/ 37 h 1350520"/>
              <a:gd name="connsiteX2" fmla="*/ 1114502 w 1114876"/>
              <a:gd name="connsiteY2" fmla="*/ 679456 h 1350520"/>
              <a:gd name="connsiteX3" fmla="*/ 571360 w 1114876"/>
              <a:gd name="connsiteY3" fmla="*/ 1334426 h 1350520"/>
              <a:gd name="connsiteX4" fmla="*/ 3768 w 1114876"/>
              <a:gd name="connsiteY4" fmla="*/ 938617 h 13505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876" h="1350520">
                <a:moveTo>
                  <a:pt x="3768" y="938617"/>
                </a:moveTo>
                <a:cubicBezTo>
                  <a:pt x="-32091" y="623312"/>
                  <a:pt x="190644" y="4112"/>
                  <a:pt x="561580" y="37"/>
                </a:cubicBezTo>
                <a:cubicBezTo>
                  <a:pt x="932516" y="-4038"/>
                  <a:pt x="1065603" y="338452"/>
                  <a:pt x="1114502" y="679456"/>
                </a:cubicBezTo>
                <a:cubicBezTo>
                  <a:pt x="1124282" y="981341"/>
                  <a:pt x="942295" y="1266784"/>
                  <a:pt x="571360" y="1334426"/>
                </a:cubicBezTo>
                <a:cubicBezTo>
                  <a:pt x="200425" y="1402068"/>
                  <a:pt x="39627" y="1253922"/>
                  <a:pt x="3768" y="938617"/>
                </a:cubicBezTo>
                <a:close/>
              </a:path>
            </a:pathLst>
          </a:custGeom>
          <a:solidFill>
            <a:srgbClr val="004764"/>
          </a:solidFill>
          <a:ln w="76200" cap="flat" cmpd="sng" algn="ctr">
            <a:solidFill>
              <a:schemeClr val="bg1"/>
            </a:solidFill>
            <a:prstDash val="solid"/>
            <a:miter lim="800000"/>
          </a:ln>
          <a:effectLst/>
        </p:spPr>
        <p:txBody>
          <a:bodyPr rtlCol="0" anchor="ctr"/>
          <a:lstStyle/>
          <a:p>
            <a:pPr algn="ctr" defTabSz="514337">
              <a:defRPr/>
            </a:pPr>
            <a:endParaRPr lang="en-GB" kern="0">
              <a:solidFill>
                <a:srgbClr val="FEFFFF"/>
              </a:solidFill>
              <a:latin typeface="Calibri" panose="020F0502020204030204"/>
            </a:endParaRPr>
          </a:p>
        </p:txBody>
      </p:sp>
      <p:sp>
        <p:nvSpPr>
          <p:cNvPr id="21" name="Rectangle 20">
            <a:extLst>
              <a:ext uri="{FF2B5EF4-FFF2-40B4-BE49-F238E27FC236}">
                <a16:creationId xmlns:a16="http://schemas.microsoft.com/office/drawing/2014/main" id="{65EC003E-5819-4689-BB88-F8D73B26D104}"/>
              </a:ext>
            </a:extLst>
          </p:cNvPr>
          <p:cNvSpPr/>
          <p:nvPr/>
        </p:nvSpPr>
        <p:spPr>
          <a:xfrm>
            <a:off x="-10344" y="3117724"/>
            <a:ext cx="9704040" cy="6094632"/>
          </a:xfrm>
          <a:custGeom>
            <a:avLst/>
            <a:gdLst>
              <a:gd name="connsiteX0" fmla="*/ 0 w 6858000"/>
              <a:gd name="connsiteY0" fmla="*/ 0 h 5811698"/>
              <a:gd name="connsiteX1" fmla="*/ 6858000 w 6858000"/>
              <a:gd name="connsiteY1" fmla="*/ 0 h 5811698"/>
              <a:gd name="connsiteX2" fmla="*/ 6858000 w 6858000"/>
              <a:gd name="connsiteY2" fmla="*/ 5811698 h 5811698"/>
              <a:gd name="connsiteX3" fmla="*/ 0 w 6858000"/>
              <a:gd name="connsiteY3" fmla="*/ 5811698 h 5811698"/>
              <a:gd name="connsiteX4" fmla="*/ 0 w 6858000"/>
              <a:gd name="connsiteY4" fmla="*/ 0 h 5811698"/>
              <a:gd name="connsiteX0" fmla="*/ 0 w 6858000"/>
              <a:gd name="connsiteY0" fmla="*/ 0 h 5811698"/>
              <a:gd name="connsiteX1" fmla="*/ 6858000 w 6858000"/>
              <a:gd name="connsiteY1" fmla="*/ 0 h 5811698"/>
              <a:gd name="connsiteX2" fmla="*/ 4923322 w 6858000"/>
              <a:gd name="connsiteY2" fmla="*/ 3232127 h 5811698"/>
              <a:gd name="connsiteX3" fmla="*/ 0 w 6858000"/>
              <a:gd name="connsiteY3" fmla="*/ 5811698 h 5811698"/>
              <a:gd name="connsiteX4" fmla="*/ 0 w 6858000"/>
              <a:gd name="connsiteY4" fmla="*/ 0 h 5811698"/>
              <a:gd name="connsiteX0" fmla="*/ 0 w 6858000"/>
              <a:gd name="connsiteY0" fmla="*/ 0 h 5811698"/>
              <a:gd name="connsiteX1" fmla="*/ 6858000 w 6858000"/>
              <a:gd name="connsiteY1" fmla="*/ 0 h 5811698"/>
              <a:gd name="connsiteX2" fmla="*/ 5317957 w 6858000"/>
              <a:gd name="connsiteY2" fmla="*/ 4262031 h 5811698"/>
              <a:gd name="connsiteX3" fmla="*/ 0 w 6858000"/>
              <a:gd name="connsiteY3" fmla="*/ 5811698 h 5811698"/>
              <a:gd name="connsiteX4" fmla="*/ 0 w 6858000"/>
              <a:gd name="connsiteY4" fmla="*/ 0 h 5811698"/>
              <a:gd name="connsiteX0" fmla="*/ 0 w 6858000"/>
              <a:gd name="connsiteY0" fmla="*/ 0 h 5811698"/>
              <a:gd name="connsiteX1" fmla="*/ 6858000 w 6858000"/>
              <a:gd name="connsiteY1" fmla="*/ 0 h 5811698"/>
              <a:gd name="connsiteX2" fmla="*/ 5337207 w 6858000"/>
              <a:gd name="connsiteY2" fmla="*/ 4541163 h 5811698"/>
              <a:gd name="connsiteX3" fmla="*/ 0 w 6858000"/>
              <a:gd name="connsiteY3" fmla="*/ 5811698 h 5811698"/>
              <a:gd name="connsiteX4" fmla="*/ 0 w 6858000"/>
              <a:gd name="connsiteY4" fmla="*/ 0 h 5811698"/>
              <a:gd name="connsiteX0" fmla="*/ 0 w 6858000"/>
              <a:gd name="connsiteY0" fmla="*/ 0 h 5811698"/>
              <a:gd name="connsiteX1" fmla="*/ 6858000 w 6858000"/>
              <a:gd name="connsiteY1" fmla="*/ 0 h 5811698"/>
              <a:gd name="connsiteX2" fmla="*/ 5337207 w 6858000"/>
              <a:gd name="connsiteY2" fmla="*/ 4541163 h 5811698"/>
              <a:gd name="connsiteX3" fmla="*/ 0 w 6858000"/>
              <a:gd name="connsiteY3" fmla="*/ 5811698 h 5811698"/>
              <a:gd name="connsiteX4" fmla="*/ 0 w 6858000"/>
              <a:gd name="connsiteY4" fmla="*/ 0 h 5811698"/>
              <a:gd name="connsiteX0" fmla="*/ 0 w 6858000"/>
              <a:gd name="connsiteY0" fmla="*/ 0 h 5811698"/>
              <a:gd name="connsiteX1" fmla="*/ 6858000 w 6858000"/>
              <a:gd name="connsiteY1" fmla="*/ 0 h 5811698"/>
              <a:gd name="connsiteX2" fmla="*/ 4692314 w 6858000"/>
              <a:gd name="connsiteY2" fmla="*/ 3886645 h 5811698"/>
              <a:gd name="connsiteX3" fmla="*/ 0 w 6858000"/>
              <a:gd name="connsiteY3" fmla="*/ 5811698 h 5811698"/>
              <a:gd name="connsiteX4" fmla="*/ 0 w 6858000"/>
              <a:gd name="connsiteY4" fmla="*/ 0 h 5811698"/>
              <a:gd name="connsiteX0" fmla="*/ 0 w 6858000"/>
              <a:gd name="connsiteY0" fmla="*/ 0 h 5811698"/>
              <a:gd name="connsiteX1" fmla="*/ 6858000 w 6858000"/>
              <a:gd name="connsiteY1" fmla="*/ 0 h 5811698"/>
              <a:gd name="connsiteX2" fmla="*/ 4692314 w 6858000"/>
              <a:gd name="connsiteY2" fmla="*/ 3886645 h 5811698"/>
              <a:gd name="connsiteX3" fmla="*/ 0 w 6858000"/>
              <a:gd name="connsiteY3" fmla="*/ 5811698 h 5811698"/>
              <a:gd name="connsiteX4" fmla="*/ 0 w 6858000"/>
              <a:gd name="connsiteY4" fmla="*/ 0 h 5811698"/>
              <a:gd name="connsiteX0" fmla="*/ 0 w 6858000"/>
              <a:gd name="connsiteY0" fmla="*/ 0 h 5811698"/>
              <a:gd name="connsiteX1" fmla="*/ 6858000 w 6858000"/>
              <a:gd name="connsiteY1" fmla="*/ 0 h 5811698"/>
              <a:gd name="connsiteX2" fmla="*/ 6107228 w 6858000"/>
              <a:gd name="connsiteY2" fmla="*/ 3347630 h 5811698"/>
              <a:gd name="connsiteX3" fmla="*/ 0 w 6858000"/>
              <a:gd name="connsiteY3" fmla="*/ 5811698 h 5811698"/>
              <a:gd name="connsiteX4" fmla="*/ 0 w 6858000"/>
              <a:gd name="connsiteY4" fmla="*/ 0 h 5811698"/>
              <a:gd name="connsiteX0" fmla="*/ 0 w 6858000"/>
              <a:gd name="connsiteY0" fmla="*/ 0 h 5811698"/>
              <a:gd name="connsiteX1" fmla="*/ 6858000 w 6858000"/>
              <a:gd name="connsiteY1" fmla="*/ 0 h 5811698"/>
              <a:gd name="connsiteX2" fmla="*/ 6107228 w 6858000"/>
              <a:gd name="connsiteY2" fmla="*/ 3347630 h 5811698"/>
              <a:gd name="connsiteX3" fmla="*/ 0 w 6858000"/>
              <a:gd name="connsiteY3" fmla="*/ 5811698 h 5811698"/>
              <a:gd name="connsiteX4" fmla="*/ 0 w 6858000"/>
              <a:gd name="connsiteY4" fmla="*/ 0 h 5811698"/>
              <a:gd name="connsiteX0" fmla="*/ 0 w 6858000"/>
              <a:gd name="connsiteY0" fmla="*/ 0 h 5811698"/>
              <a:gd name="connsiteX1" fmla="*/ 6858000 w 6858000"/>
              <a:gd name="connsiteY1" fmla="*/ 0 h 5811698"/>
              <a:gd name="connsiteX2" fmla="*/ 6107228 w 6858000"/>
              <a:gd name="connsiteY2" fmla="*/ 3347630 h 5811698"/>
              <a:gd name="connsiteX3" fmla="*/ 0 w 6858000"/>
              <a:gd name="connsiteY3" fmla="*/ 5811698 h 5811698"/>
              <a:gd name="connsiteX4" fmla="*/ 0 w 6858000"/>
              <a:gd name="connsiteY4" fmla="*/ 0 h 5811698"/>
              <a:gd name="connsiteX0" fmla="*/ 0 w 6858000"/>
              <a:gd name="connsiteY0" fmla="*/ 0 h 5811698"/>
              <a:gd name="connsiteX1" fmla="*/ 6858000 w 6858000"/>
              <a:gd name="connsiteY1" fmla="*/ 0 h 5811698"/>
              <a:gd name="connsiteX2" fmla="*/ 6107228 w 6858000"/>
              <a:gd name="connsiteY2" fmla="*/ 3347630 h 5811698"/>
              <a:gd name="connsiteX3" fmla="*/ 0 w 6858000"/>
              <a:gd name="connsiteY3" fmla="*/ 5811698 h 5811698"/>
              <a:gd name="connsiteX4" fmla="*/ 0 w 6858000"/>
              <a:gd name="connsiteY4" fmla="*/ 0 h 58116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00" h="5811698">
                <a:moveTo>
                  <a:pt x="0" y="0"/>
                </a:moveTo>
                <a:lnTo>
                  <a:pt x="6858000" y="0"/>
                </a:lnTo>
                <a:cubicBezTo>
                  <a:pt x="6351069" y="1513721"/>
                  <a:pt x="6508280" y="2729058"/>
                  <a:pt x="6107228" y="3347630"/>
                </a:cubicBezTo>
                <a:cubicBezTo>
                  <a:pt x="5929161" y="5182847"/>
                  <a:pt x="1564105" y="5170014"/>
                  <a:pt x="0" y="5811698"/>
                </a:cubicBezTo>
                <a:lnTo>
                  <a:pt x="0" y="0"/>
                </a:lnTo>
                <a:close/>
              </a:path>
            </a:pathLst>
          </a:custGeom>
          <a:solidFill>
            <a:srgbClr val="009FD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just"/>
            <a:endParaRPr lang="en-GB" dirty="0">
              <a:solidFill>
                <a:schemeClr val="bg1"/>
              </a:solidFill>
              <a:latin typeface="Abadi Extra Light" panose="020B0204020104020204" pitchFamily="34" charset="0"/>
            </a:endParaRPr>
          </a:p>
        </p:txBody>
      </p:sp>
      <p:sp>
        <p:nvSpPr>
          <p:cNvPr id="2" name="TextBox 1">
            <a:extLst>
              <a:ext uri="{FF2B5EF4-FFF2-40B4-BE49-F238E27FC236}">
                <a16:creationId xmlns:a16="http://schemas.microsoft.com/office/drawing/2014/main" id="{18B50BE5-819B-4CE8-8B23-2901B36AD98C}"/>
              </a:ext>
            </a:extLst>
          </p:cNvPr>
          <p:cNvSpPr txBox="1"/>
          <p:nvPr/>
        </p:nvSpPr>
        <p:spPr>
          <a:xfrm>
            <a:off x="4483069" y="-423504"/>
            <a:ext cx="2431232" cy="646331"/>
          </a:xfrm>
          <a:prstGeom prst="rect">
            <a:avLst/>
          </a:prstGeom>
          <a:noFill/>
        </p:spPr>
        <p:txBody>
          <a:bodyPr wrap="square" rtlCol="0">
            <a:spAutoFit/>
          </a:bodyPr>
          <a:lstStyle/>
          <a:p>
            <a:pPr algn="ctr"/>
            <a:r>
              <a:rPr lang="en-GB" sz="3600" b="1" dirty="0">
                <a:solidFill>
                  <a:schemeClr val="bg1"/>
                </a:solidFill>
                <a:latin typeface="Abadi Extra Light" panose="020B0204020104020204" pitchFamily="34" charset="0"/>
              </a:rPr>
              <a:t> </a:t>
            </a:r>
          </a:p>
        </p:txBody>
      </p:sp>
      <p:sp>
        <p:nvSpPr>
          <p:cNvPr id="20" name="Rectangle 19">
            <a:extLst>
              <a:ext uri="{FF2B5EF4-FFF2-40B4-BE49-F238E27FC236}">
                <a16:creationId xmlns:a16="http://schemas.microsoft.com/office/drawing/2014/main" id="{2E6F292F-61CE-4CE2-AC51-960D69C1B25E}"/>
              </a:ext>
            </a:extLst>
          </p:cNvPr>
          <p:cNvSpPr/>
          <p:nvPr/>
        </p:nvSpPr>
        <p:spPr>
          <a:xfrm>
            <a:off x="-165386" y="9107822"/>
            <a:ext cx="7029400" cy="840098"/>
          </a:xfrm>
          <a:prstGeom prst="rect">
            <a:avLst/>
          </a:prstGeom>
          <a:solidFill>
            <a:srgbClr val="009FD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GB" altLang="en-US" sz="1600" dirty="0">
              <a:solidFill>
                <a:schemeClr val="bg1"/>
              </a:solidFill>
              <a:latin typeface="Abadi Extra Light" panose="020B0204020104020204" pitchFamily="34" charset="0"/>
            </a:endParaRPr>
          </a:p>
        </p:txBody>
      </p:sp>
      <p:sp>
        <p:nvSpPr>
          <p:cNvPr id="8" name="Frame 7">
            <a:extLst>
              <a:ext uri="{FF2B5EF4-FFF2-40B4-BE49-F238E27FC236}">
                <a16:creationId xmlns:a16="http://schemas.microsoft.com/office/drawing/2014/main" id="{11AECEC2-3F04-45E8-AC8F-30DDBD52A201}"/>
              </a:ext>
            </a:extLst>
          </p:cNvPr>
          <p:cNvSpPr/>
          <p:nvPr/>
        </p:nvSpPr>
        <p:spPr>
          <a:xfrm>
            <a:off x="-671931" y="-677291"/>
            <a:ext cx="8222799" cy="11238591"/>
          </a:xfrm>
          <a:prstGeom prst="frame">
            <a:avLst>
              <a:gd name="adj1" fmla="val 8476"/>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4" name="Picture 3" descr="A picture containing drawing&#10;&#10;Description automatically generated">
            <a:extLst>
              <a:ext uri="{FF2B5EF4-FFF2-40B4-BE49-F238E27FC236}">
                <a16:creationId xmlns:a16="http://schemas.microsoft.com/office/drawing/2014/main" id="{F516EA53-E8FB-47FD-953D-8EF6AC63A6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0636" y="1793117"/>
            <a:ext cx="4437112" cy="1240791"/>
          </a:xfrm>
          <a:prstGeom prst="rect">
            <a:avLst/>
          </a:prstGeom>
        </p:spPr>
      </p:pic>
      <p:sp>
        <p:nvSpPr>
          <p:cNvPr id="6" name="TextBox 5">
            <a:extLst>
              <a:ext uri="{FF2B5EF4-FFF2-40B4-BE49-F238E27FC236}">
                <a16:creationId xmlns:a16="http://schemas.microsoft.com/office/drawing/2014/main" id="{A5A9BE2A-553E-4630-9193-D23461253E38}"/>
              </a:ext>
            </a:extLst>
          </p:cNvPr>
          <p:cNvSpPr txBox="1"/>
          <p:nvPr/>
        </p:nvSpPr>
        <p:spPr>
          <a:xfrm>
            <a:off x="64411" y="3112705"/>
            <a:ext cx="6793588" cy="5709255"/>
          </a:xfrm>
          <a:prstGeom prst="rect">
            <a:avLst/>
          </a:prstGeom>
          <a:noFill/>
        </p:spPr>
        <p:txBody>
          <a:bodyPr wrap="square" rtlCol="0">
            <a:spAutoFit/>
          </a:bodyPr>
          <a:lstStyle/>
          <a:p>
            <a:r>
              <a:rPr lang="en-GB" sz="1500" dirty="0">
                <a:solidFill>
                  <a:schemeClr val="bg1"/>
                </a:solidFill>
                <a:latin typeface="Abadi Extra Light" panose="020B0204020104020204" pitchFamily="34" charset="0"/>
              </a:rPr>
              <a:t>Thames Water and its Partners carry out thousands of activities each year; construction, </a:t>
            </a:r>
            <a:r>
              <a:rPr lang="en-GB" sz="1500" dirty="0" err="1">
                <a:solidFill>
                  <a:schemeClr val="bg1"/>
                </a:solidFill>
                <a:latin typeface="Abadi Extra Light" panose="020B0204020104020204" pitchFamily="34" charset="0"/>
              </a:rPr>
              <a:t>streetworks</a:t>
            </a:r>
            <a:r>
              <a:rPr lang="en-GB" sz="1500" dirty="0">
                <a:solidFill>
                  <a:schemeClr val="bg1"/>
                </a:solidFill>
                <a:latin typeface="Abadi Extra Light" panose="020B0204020104020204" pitchFamily="34" charset="0"/>
              </a:rPr>
              <a:t>, </a:t>
            </a:r>
            <a:r>
              <a:rPr lang="en-GB" sz="1500" dirty="0" err="1">
                <a:solidFill>
                  <a:schemeClr val="bg1"/>
                </a:solidFill>
                <a:latin typeface="Abadi Extra Light" panose="020B0204020104020204" pitchFamily="34" charset="0"/>
              </a:rPr>
              <a:t>tankering</a:t>
            </a:r>
            <a:r>
              <a:rPr lang="en-GB" sz="1500" dirty="0">
                <a:solidFill>
                  <a:schemeClr val="bg1"/>
                </a:solidFill>
                <a:latin typeface="Abadi Extra Light" panose="020B0204020104020204" pitchFamily="34" charset="0"/>
              </a:rPr>
              <a:t> and deliveries. Hazards associated with these activities can cause risks to our colleagues and customers. People / Plant Interface is recognised as one of the key fatal risks within construction and features in most sites top 5 safety risks.</a:t>
            </a:r>
            <a:endParaRPr lang="en-GB" sz="1500" dirty="0">
              <a:latin typeface="Abadi Extra Light" panose="020B0204020104020204" pitchFamily="34" charset="0"/>
            </a:endParaRPr>
          </a:p>
          <a:p>
            <a:endParaRPr lang="en-GB" sz="1500" dirty="0">
              <a:solidFill>
                <a:schemeClr val="bg1"/>
              </a:solidFill>
              <a:latin typeface="Abadi Extra Light" panose="020B0204020104020204" pitchFamily="34" charset="0"/>
            </a:endParaRPr>
          </a:p>
          <a:p>
            <a:r>
              <a:rPr lang="en-GB" sz="1500" b="1" dirty="0">
                <a:solidFill>
                  <a:schemeClr val="bg1"/>
                </a:solidFill>
                <a:latin typeface="Abadi Extra Light" panose="020B0204020104020204" pitchFamily="34" charset="0"/>
              </a:rPr>
              <a:t>Key issues are</a:t>
            </a:r>
            <a:r>
              <a:rPr lang="en-GB" sz="1500" dirty="0">
                <a:solidFill>
                  <a:schemeClr val="bg1"/>
                </a:solidFill>
                <a:latin typeface="Abadi Extra Light" panose="020B0204020104020204" pitchFamily="34" charset="0"/>
              </a:rPr>
              <a:t>:</a:t>
            </a:r>
          </a:p>
          <a:p>
            <a:pPr marL="285750" indent="-285750">
              <a:buFont typeface="Arial" panose="020B0604020202020204" pitchFamily="34" charset="0"/>
              <a:buChar char="•"/>
            </a:pPr>
            <a:r>
              <a:rPr lang="en-GB" sz="1500" dirty="0">
                <a:solidFill>
                  <a:schemeClr val="bg1"/>
                </a:solidFill>
                <a:latin typeface="Abadi Extra Light" panose="020B0204020104020204" pitchFamily="34" charset="0"/>
              </a:rPr>
              <a:t>Hierarchy of Control</a:t>
            </a:r>
          </a:p>
          <a:p>
            <a:pPr marL="285750" indent="-285750">
              <a:buFont typeface="Arial" panose="020B0604020202020204" pitchFamily="34" charset="0"/>
              <a:buChar char="•"/>
            </a:pPr>
            <a:r>
              <a:rPr lang="en-GB" sz="1500" dirty="0">
                <a:solidFill>
                  <a:schemeClr val="bg1"/>
                </a:solidFill>
                <a:latin typeface="Abadi Extra Light" panose="020B0204020104020204" pitchFamily="34" charset="0"/>
              </a:rPr>
              <a:t>Competence</a:t>
            </a:r>
          </a:p>
          <a:p>
            <a:pPr marL="285750" indent="-285750">
              <a:buFont typeface="Arial" panose="020B0604020202020204" pitchFamily="34" charset="0"/>
              <a:buChar char="•"/>
            </a:pPr>
            <a:r>
              <a:rPr lang="en-GB" sz="1500" dirty="0">
                <a:solidFill>
                  <a:schemeClr val="bg1"/>
                </a:solidFill>
                <a:latin typeface="Abadi Extra Light" panose="020B0204020104020204" pitchFamily="34" charset="0"/>
              </a:rPr>
              <a:t>Suitable and Sufficient Safe Working </a:t>
            </a:r>
          </a:p>
          <a:p>
            <a:r>
              <a:rPr lang="en-GB" sz="1500" dirty="0">
                <a:solidFill>
                  <a:schemeClr val="bg1"/>
                </a:solidFill>
                <a:latin typeface="Abadi Extra Light" panose="020B0204020104020204" pitchFamily="34" charset="0"/>
              </a:rPr>
              <a:t>Zones</a:t>
            </a:r>
          </a:p>
          <a:p>
            <a:endParaRPr lang="en-GB" sz="1500" dirty="0">
              <a:solidFill>
                <a:schemeClr val="bg1"/>
              </a:solidFill>
              <a:latin typeface="Abadi Extra Light" panose="020B0204020104020204" pitchFamily="34" charset="0"/>
            </a:endParaRPr>
          </a:p>
          <a:p>
            <a:r>
              <a:rPr lang="en-GB" sz="1500" dirty="0">
                <a:solidFill>
                  <a:schemeClr val="bg1"/>
                </a:solidFill>
                <a:latin typeface="Abadi Extra Light" panose="020B0204020104020204" pitchFamily="34" charset="0"/>
              </a:rPr>
              <a:t>Thames Water have several Standards that have been developed with our Partners to assist in developing your Safe Systems, or Work Risk Assessments and planning work activities. They can be found on the Health &amp; Safety Hub in the Key documents section - </a:t>
            </a:r>
            <a:r>
              <a:rPr lang="en-GB" sz="1500" b="1" dirty="0">
                <a:solidFill>
                  <a:srgbClr val="004764"/>
                </a:solidFill>
                <a:latin typeface="Abadi Extra Light" panose="020B0204020104020204" pitchFamily="34" charset="0"/>
                <a:hlinkClick r:id="rId4">
                  <a:extLst>
                    <a:ext uri="{A12FA001-AC4F-418D-AE19-62706E023703}">
                      <ahyp:hlinkClr xmlns:ahyp="http://schemas.microsoft.com/office/drawing/2018/hyperlinkcolor" val="tx"/>
                    </a:ext>
                  </a:extLst>
                </a:hlinkClick>
              </a:rPr>
              <a:t>http://www.healthandsafetyhub.co.uk/index.html</a:t>
            </a:r>
            <a:r>
              <a:rPr lang="en-GB" sz="1500" dirty="0">
                <a:solidFill>
                  <a:schemeClr val="bg1"/>
                </a:solidFill>
                <a:latin typeface="Abadi Extra Light" panose="020B0204020104020204" pitchFamily="34" charset="0"/>
              </a:rPr>
              <a:t>	</a:t>
            </a:r>
          </a:p>
          <a:p>
            <a:pPr algn="just"/>
            <a:endParaRPr lang="en-GB" sz="1400" dirty="0">
              <a:solidFill>
                <a:schemeClr val="bg1"/>
              </a:solidFill>
              <a:latin typeface="Abadi Extra Light" panose="020B0204020104020204" pitchFamily="34" charset="0"/>
            </a:endParaRPr>
          </a:p>
          <a:p>
            <a:pPr algn="just"/>
            <a:r>
              <a:rPr lang="en-GB" sz="1400" dirty="0">
                <a:solidFill>
                  <a:schemeClr val="bg1"/>
                </a:solidFill>
                <a:latin typeface="Abadi Extra Light" panose="020B0204020104020204" pitchFamily="34" charset="0"/>
              </a:rPr>
              <a:t>In Particular, for People, Plant &amp; Interface please refer to:</a:t>
            </a:r>
          </a:p>
          <a:p>
            <a:r>
              <a:rPr lang="en-GB" sz="1400" b="1" dirty="0">
                <a:solidFill>
                  <a:schemeClr val="bg1"/>
                </a:solidFill>
                <a:latin typeface="Abadi Extra Light" panose="020B0204020104020204" pitchFamily="34" charset="0"/>
              </a:rPr>
              <a:t>Essential Standards:</a:t>
            </a:r>
          </a:p>
          <a:p>
            <a:r>
              <a:rPr lang="en-GB" sz="1400" dirty="0">
                <a:solidFill>
                  <a:schemeClr val="bg1"/>
                </a:solidFill>
                <a:latin typeface="Abadi Extra Light" panose="020B0204020104020204" pitchFamily="34" charset="0"/>
              </a:rPr>
              <a:t>No.1 – Excavations</a:t>
            </a:r>
          </a:p>
          <a:p>
            <a:r>
              <a:rPr lang="en-GB" sz="1400" dirty="0">
                <a:solidFill>
                  <a:schemeClr val="bg1"/>
                </a:solidFill>
                <a:latin typeface="Abadi Extra Light" panose="020B0204020104020204" pitchFamily="34" charset="0"/>
              </a:rPr>
              <a:t>No.6 – Mobile Plant</a:t>
            </a:r>
          </a:p>
          <a:p>
            <a:r>
              <a:rPr lang="en-GB" sz="1400" dirty="0">
                <a:solidFill>
                  <a:schemeClr val="bg1"/>
                </a:solidFill>
                <a:latin typeface="Abadi Extra Light" panose="020B0204020104020204" pitchFamily="34" charset="0"/>
              </a:rPr>
              <a:t>No.14 – Safety in Vehicle Movements</a:t>
            </a:r>
          </a:p>
          <a:p>
            <a:r>
              <a:rPr lang="en-GB" sz="1400" dirty="0">
                <a:solidFill>
                  <a:schemeClr val="bg1"/>
                </a:solidFill>
                <a:latin typeface="Abadi Extra Light" panose="020B0204020104020204" pitchFamily="34" charset="0"/>
              </a:rPr>
              <a:t>No.15 – Protecting the public during Temporary Work Activities</a:t>
            </a:r>
          </a:p>
          <a:p>
            <a:r>
              <a:rPr lang="en-GB" sz="1400" dirty="0">
                <a:solidFill>
                  <a:schemeClr val="bg1"/>
                </a:solidFill>
                <a:latin typeface="Abadi Extra Light" panose="020B0204020104020204" pitchFamily="34" charset="0"/>
              </a:rPr>
              <a:t>No. 21 – Large Commercial Vehicles on Public Highways and Construction Sites</a:t>
            </a:r>
          </a:p>
          <a:p>
            <a:r>
              <a:rPr lang="en-GB" sz="1400" b="1" dirty="0">
                <a:solidFill>
                  <a:schemeClr val="bg1"/>
                </a:solidFill>
                <a:latin typeface="Abadi Extra Light" panose="020B0204020104020204" pitchFamily="34" charset="0"/>
              </a:rPr>
              <a:t>NRSWA</a:t>
            </a:r>
            <a:r>
              <a:rPr lang="en-GB" sz="1400" dirty="0">
                <a:solidFill>
                  <a:schemeClr val="bg1"/>
                </a:solidFill>
                <a:latin typeface="Abadi Extra Light" panose="020B0204020104020204" pitchFamily="34" charset="0"/>
              </a:rPr>
              <a:t> – Safety at Streetworks and Road works ACOP</a:t>
            </a:r>
          </a:p>
          <a:p>
            <a:r>
              <a:rPr lang="en-GB" sz="1400" b="1" dirty="0">
                <a:solidFill>
                  <a:schemeClr val="bg1"/>
                </a:solidFill>
                <a:latin typeface="Abadi Extra Light" panose="020B0204020104020204" pitchFamily="34" charset="0"/>
              </a:rPr>
              <a:t>Thames Water Visual Standards </a:t>
            </a:r>
            <a:endParaRPr lang="en-GB" dirty="0">
              <a:solidFill>
                <a:schemeClr val="bg1"/>
              </a:solidFill>
              <a:latin typeface="Abadi Extra Light" panose="020B0204020104020204" pitchFamily="34" charset="0"/>
            </a:endParaRPr>
          </a:p>
        </p:txBody>
      </p:sp>
      <p:sp>
        <p:nvSpPr>
          <p:cNvPr id="19" name="TextBox 5">
            <a:extLst>
              <a:ext uri="{FF2B5EF4-FFF2-40B4-BE49-F238E27FC236}">
                <a16:creationId xmlns:a16="http://schemas.microsoft.com/office/drawing/2014/main" id="{D673D628-EDD1-4E39-AD1F-76B9B63ED9BB}"/>
              </a:ext>
            </a:extLst>
          </p:cNvPr>
          <p:cNvSpPr txBox="1">
            <a:spLocks noChangeArrowheads="1"/>
          </p:cNvSpPr>
          <p:nvPr/>
        </p:nvSpPr>
        <p:spPr bwMode="auto">
          <a:xfrm>
            <a:off x="-10344" y="138438"/>
            <a:ext cx="4437112"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defRPr/>
            </a:pPr>
            <a:r>
              <a:rPr lang="en-US" altLang="en-US" sz="4400" dirty="0">
                <a:solidFill>
                  <a:srgbClr val="FFFFFF"/>
                </a:solidFill>
                <a:latin typeface="Abadi Extra Light" panose="020B0204020104020204" pitchFamily="34" charset="0"/>
              </a:rPr>
              <a:t>Life Saving Commitments</a:t>
            </a:r>
          </a:p>
        </p:txBody>
      </p:sp>
      <p:sp>
        <p:nvSpPr>
          <p:cNvPr id="23" name="TextBox 22">
            <a:extLst>
              <a:ext uri="{FF2B5EF4-FFF2-40B4-BE49-F238E27FC236}">
                <a16:creationId xmlns:a16="http://schemas.microsoft.com/office/drawing/2014/main" id="{700925B2-736D-4697-B054-349E541CEAC0}"/>
              </a:ext>
            </a:extLst>
          </p:cNvPr>
          <p:cNvSpPr txBox="1"/>
          <p:nvPr/>
        </p:nvSpPr>
        <p:spPr>
          <a:xfrm>
            <a:off x="4120226" y="240990"/>
            <a:ext cx="2807643" cy="1200329"/>
          </a:xfrm>
          <a:prstGeom prst="rect">
            <a:avLst/>
          </a:prstGeom>
          <a:noFill/>
        </p:spPr>
        <p:txBody>
          <a:bodyPr wrap="square" rtlCol="0">
            <a:spAutoFit/>
          </a:bodyPr>
          <a:lstStyle/>
          <a:p>
            <a:pPr algn="ctr"/>
            <a:r>
              <a:rPr lang="en-GB" sz="3600" b="1" dirty="0">
                <a:solidFill>
                  <a:schemeClr val="bg1"/>
                </a:solidFill>
                <a:latin typeface="Abadi Extra Light" panose="020B0204020104020204" pitchFamily="34" charset="0"/>
              </a:rPr>
              <a:t>People, Plant &amp; Interface</a:t>
            </a:r>
          </a:p>
        </p:txBody>
      </p:sp>
      <p:pic>
        <p:nvPicPr>
          <p:cNvPr id="15" name="Picture 2">
            <a:extLst>
              <a:ext uri="{FF2B5EF4-FFF2-40B4-BE49-F238E27FC236}">
                <a16:creationId xmlns:a16="http://schemas.microsoft.com/office/drawing/2014/main" id="{F28225DC-E646-4C87-A7DF-6E6B7E75B44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35460" y="8060289"/>
            <a:ext cx="930882" cy="930882"/>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a:extLst>
              <a:ext uri="{FF2B5EF4-FFF2-40B4-BE49-F238E27FC236}">
                <a16:creationId xmlns:a16="http://schemas.microsoft.com/office/drawing/2014/main" id="{83409CA9-D349-45F1-AA15-63055F097D93}"/>
              </a:ext>
            </a:extLst>
          </p:cNvPr>
          <p:cNvSpPr/>
          <p:nvPr/>
        </p:nvSpPr>
        <p:spPr>
          <a:xfrm>
            <a:off x="20487" y="9104281"/>
            <a:ext cx="7029400" cy="843639"/>
          </a:xfrm>
          <a:prstGeom prst="rect">
            <a:avLst/>
          </a:prstGeom>
          <a:solidFill>
            <a:srgbClr val="009FD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altLang="en-US" dirty="0">
                <a:solidFill>
                  <a:schemeClr val="bg1"/>
                </a:solidFill>
                <a:latin typeface="Abadi Extra Light" panose="020B0204020104020204" pitchFamily="34" charset="0"/>
              </a:rPr>
              <a:t>It is everyone's responsibility to protect the public</a:t>
            </a:r>
          </a:p>
        </p:txBody>
      </p:sp>
      <p:pic>
        <p:nvPicPr>
          <p:cNvPr id="22" name="Picture 21">
            <a:extLst>
              <a:ext uri="{FF2B5EF4-FFF2-40B4-BE49-F238E27FC236}">
                <a16:creationId xmlns:a16="http://schemas.microsoft.com/office/drawing/2014/main" id="{D65EABF9-5374-4923-90FB-6131897B156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277346" y="1563129"/>
            <a:ext cx="1465938" cy="1119802"/>
          </a:xfrm>
          <a:prstGeom prst="rect">
            <a:avLst/>
          </a:prstGeom>
        </p:spPr>
      </p:pic>
      <p:pic>
        <p:nvPicPr>
          <p:cNvPr id="7" name="Picture 6" descr="A picture containing text, clipart&#10;&#10;Description automatically generated">
            <a:extLst>
              <a:ext uri="{FF2B5EF4-FFF2-40B4-BE49-F238E27FC236}">
                <a16:creationId xmlns:a16="http://schemas.microsoft.com/office/drawing/2014/main" id="{710EA19A-CAB8-4895-84E9-A45F6B0C98C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222079" y="4210648"/>
            <a:ext cx="3375273" cy="120883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57C1AFC-2D25-498B-A77B-1710BFB2DC21}"/>
              </a:ext>
            </a:extLst>
          </p:cNvPr>
          <p:cNvSpPr/>
          <p:nvPr/>
        </p:nvSpPr>
        <p:spPr>
          <a:xfrm>
            <a:off x="-14072" y="8766648"/>
            <a:ext cx="6857999" cy="8983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5">
            <a:extLst>
              <a:ext uri="{FF2B5EF4-FFF2-40B4-BE49-F238E27FC236}">
                <a16:creationId xmlns:a16="http://schemas.microsoft.com/office/drawing/2014/main" id="{AB16C294-099F-4341-A5D2-A7BE5E68DD95}"/>
              </a:ext>
            </a:extLst>
          </p:cNvPr>
          <p:cNvSpPr/>
          <p:nvPr/>
        </p:nvSpPr>
        <p:spPr>
          <a:xfrm rot="5840638">
            <a:off x="4503719" y="-1841707"/>
            <a:ext cx="3903823" cy="4728948"/>
          </a:xfrm>
          <a:custGeom>
            <a:avLst/>
            <a:gdLst>
              <a:gd name="connsiteX0" fmla="*/ 0 w 1105843"/>
              <a:gd name="connsiteY0" fmla="*/ 679419 h 1358838"/>
              <a:gd name="connsiteX1" fmla="*/ 552922 w 1105843"/>
              <a:gd name="connsiteY1" fmla="*/ 0 h 1358838"/>
              <a:gd name="connsiteX2" fmla="*/ 1105844 w 1105843"/>
              <a:gd name="connsiteY2" fmla="*/ 679419 h 1358838"/>
              <a:gd name="connsiteX3" fmla="*/ 552922 w 1105843"/>
              <a:gd name="connsiteY3" fmla="*/ 1358838 h 1358838"/>
              <a:gd name="connsiteX4" fmla="*/ 0 w 1105843"/>
              <a:gd name="connsiteY4" fmla="*/ 679419 h 1358838"/>
              <a:gd name="connsiteX0" fmla="*/ 0 w 1105844"/>
              <a:gd name="connsiteY0" fmla="*/ 688627 h 1368046"/>
              <a:gd name="connsiteX1" fmla="*/ 552922 w 1105844"/>
              <a:gd name="connsiteY1" fmla="*/ 9208 h 1368046"/>
              <a:gd name="connsiteX2" fmla="*/ 1105844 w 1105844"/>
              <a:gd name="connsiteY2" fmla="*/ 688627 h 1368046"/>
              <a:gd name="connsiteX3" fmla="*/ 552922 w 1105844"/>
              <a:gd name="connsiteY3" fmla="*/ 1368046 h 1368046"/>
              <a:gd name="connsiteX4" fmla="*/ 0 w 1105844"/>
              <a:gd name="connsiteY4" fmla="*/ 688627 h 1368046"/>
              <a:gd name="connsiteX0" fmla="*/ 0 w 1110734"/>
              <a:gd name="connsiteY0" fmla="*/ 942227 h 1372526"/>
              <a:gd name="connsiteX1" fmla="*/ 557812 w 1110734"/>
              <a:gd name="connsiteY1" fmla="*/ 3647 h 1372526"/>
              <a:gd name="connsiteX2" fmla="*/ 1110734 w 1110734"/>
              <a:gd name="connsiteY2" fmla="*/ 683066 h 1372526"/>
              <a:gd name="connsiteX3" fmla="*/ 557812 w 1110734"/>
              <a:gd name="connsiteY3" fmla="*/ 1362485 h 1372526"/>
              <a:gd name="connsiteX4" fmla="*/ 0 w 1110734"/>
              <a:gd name="connsiteY4" fmla="*/ 942227 h 1372526"/>
              <a:gd name="connsiteX0" fmla="*/ 5 w 1110739"/>
              <a:gd name="connsiteY0" fmla="*/ 942227 h 1343577"/>
              <a:gd name="connsiteX1" fmla="*/ 557817 w 1110739"/>
              <a:gd name="connsiteY1" fmla="*/ 3647 h 1343577"/>
              <a:gd name="connsiteX2" fmla="*/ 1110739 w 1110739"/>
              <a:gd name="connsiteY2" fmla="*/ 683066 h 1343577"/>
              <a:gd name="connsiteX3" fmla="*/ 567597 w 1110739"/>
              <a:gd name="connsiteY3" fmla="*/ 1338036 h 1343577"/>
              <a:gd name="connsiteX4" fmla="*/ 5 w 1110739"/>
              <a:gd name="connsiteY4" fmla="*/ 942227 h 1343577"/>
              <a:gd name="connsiteX0" fmla="*/ 5 w 1110739"/>
              <a:gd name="connsiteY0" fmla="*/ 942227 h 1358318"/>
              <a:gd name="connsiteX1" fmla="*/ 557817 w 1110739"/>
              <a:gd name="connsiteY1" fmla="*/ 3647 h 1358318"/>
              <a:gd name="connsiteX2" fmla="*/ 1110739 w 1110739"/>
              <a:gd name="connsiteY2" fmla="*/ 683066 h 1358318"/>
              <a:gd name="connsiteX3" fmla="*/ 567597 w 1110739"/>
              <a:gd name="connsiteY3" fmla="*/ 1338036 h 1358318"/>
              <a:gd name="connsiteX4" fmla="*/ 5 w 1110739"/>
              <a:gd name="connsiteY4" fmla="*/ 942227 h 1358318"/>
              <a:gd name="connsiteX0" fmla="*/ 5711 w 1116445"/>
              <a:gd name="connsiteY0" fmla="*/ 942227 h 1361911"/>
              <a:gd name="connsiteX1" fmla="*/ 563523 w 1116445"/>
              <a:gd name="connsiteY1" fmla="*/ 3647 h 1361911"/>
              <a:gd name="connsiteX2" fmla="*/ 1116445 w 1116445"/>
              <a:gd name="connsiteY2" fmla="*/ 683066 h 1361911"/>
              <a:gd name="connsiteX3" fmla="*/ 573303 w 1116445"/>
              <a:gd name="connsiteY3" fmla="*/ 1338036 h 1361911"/>
              <a:gd name="connsiteX4" fmla="*/ 5711 w 1116445"/>
              <a:gd name="connsiteY4" fmla="*/ 942227 h 1361911"/>
              <a:gd name="connsiteX0" fmla="*/ 8789 w 1119523"/>
              <a:gd name="connsiteY0" fmla="*/ 943822 h 1363506"/>
              <a:gd name="connsiteX1" fmla="*/ 566601 w 1119523"/>
              <a:gd name="connsiteY1" fmla="*/ 5242 h 1363506"/>
              <a:gd name="connsiteX2" fmla="*/ 1119523 w 1119523"/>
              <a:gd name="connsiteY2" fmla="*/ 684661 h 1363506"/>
              <a:gd name="connsiteX3" fmla="*/ 576381 w 1119523"/>
              <a:gd name="connsiteY3" fmla="*/ 1339631 h 1363506"/>
              <a:gd name="connsiteX4" fmla="*/ 8789 w 1119523"/>
              <a:gd name="connsiteY4" fmla="*/ 943822 h 1363506"/>
              <a:gd name="connsiteX0" fmla="*/ 8789 w 1119523"/>
              <a:gd name="connsiteY0" fmla="*/ 943427 h 1363111"/>
              <a:gd name="connsiteX1" fmla="*/ 566601 w 1119523"/>
              <a:gd name="connsiteY1" fmla="*/ 4847 h 1363111"/>
              <a:gd name="connsiteX2" fmla="*/ 1119523 w 1119523"/>
              <a:gd name="connsiteY2" fmla="*/ 684266 h 1363111"/>
              <a:gd name="connsiteX3" fmla="*/ 576381 w 1119523"/>
              <a:gd name="connsiteY3" fmla="*/ 1339236 h 1363111"/>
              <a:gd name="connsiteX4" fmla="*/ 8789 w 1119523"/>
              <a:gd name="connsiteY4" fmla="*/ 943427 h 1363111"/>
              <a:gd name="connsiteX0" fmla="*/ 9052 w 1119786"/>
              <a:gd name="connsiteY0" fmla="*/ 938617 h 1358301"/>
              <a:gd name="connsiteX1" fmla="*/ 566864 w 1119786"/>
              <a:gd name="connsiteY1" fmla="*/ 37 h 1358301"/>
              <a:gd name="connsiteX2" fmla="*/ 1119786 w 1119786"/>
              <a:gd name="connsiteY2" fmla="*/ 679456 h 1358301"/>
              <a:gd name="connsiteX3" fmla="*/ 576644 w 1119786"/>
              <a:gd name="connsiteY3" fmla="*/ 1334426 h 1358301"/>
              <a:gd name="connsiteX4" fmla="*/ 9052 w 1119786"/>
              <a:gd name="connsiteY4" fmla="*/ 938617 h 1358301"/>
              <a:gd name="connsiteX0" fmla="*/ 9052 w 1119786"/>
              <a:gd name="connsiteY0" fmla="*/ 938617 h 1358301"/>
              <a:gd name="connsiteX1" fmla="*/ 566864 w 1119786"/>
              <a:gd name="connsiteY1" fmla="*/ 37 h 1358301"/>
              <a:gd name="connsiteX2" fmla="*/ 1119786 w 1119786"/>
              <a:gd name="connsiteY2" fmla="*/ 679456 h 1358301"/>
              <a:gd name="connsiteX3" fmla="*/ 576644 w 1119786"/>
              <a:gd name="connsiteY3" fmla="*/ 1334426 h 1358301"/>
              <a:gd name="connsiteX4" fmla="*/ 9052 w 1119786"/>
              <a:gd name="connsiteY4" fmla="*/ 938617 h 1358301"/>
              <a:gd name="connsiteX0" fmla="*/ 3768 w 1114502"/>
              <a:gd name="connsiteY0" fmla="*/ 938617 h 1360934"/>
              <a:gd name="connsiteX1" fmla="*/ 561580 w 1114502"/>
              <a:gd name="connsiteY1" fmla="*/ 37 h 1360934"/>
              <a:gd name="connsiteX2" fmla="*/ 1114502 w 1114502"/>
              <a:gd name="connsiteY2" fmla="*/ 679456 h 1360934"/>
              <a:gd name="connsiteX3" fmla="*/ 571360 w 1114502"/>
              <a:gd name="connsiteY3" fmla="*/ 1334426 h 1360934"/>
              <a:gd name="connsiteX4" fmla="*/ 3768 w 1114502"/>
              <a:gd name="connsiteY4" fmla="*/ 938617 h 1360934"/>
              <a:gd name="connsiteX0" fmla="*/ 3768 w 1114502"/>
              <a:gd name="connsiteY0" fmla="*/ 938617 h 1350520"/>
              <a:gd name="connsiteX1" fmla="*/ 561580 w 1114502"/>
              <a:gd name="connsiteY1" fmla="*/ 37 h 1350520"/>
              <a:gd name="connsiteX2" fmla="*/ 1114502 w 1114502"/>
              <a:gd name="connsiteY2" fmla="*/ 679456 h 1350520"/>
              <a:gd name="connsiteX3" fmla="*/ 571360 w 1114502"/>
              <a:gd name="connsiteY3" fmla="*/ 1334426 h 1350520"/>
              <a:gd name="connsiteX4" fmla="*/ 3768 w 1114502"/>
              <a:gd name="connsiteY4" fmla="*/ 938617 h 1350520"/>
              <a:gd name="connsiteX0" fmla="*/ 3768 w 1114502"/>
              <a:gd name="connsiteY0" fmla="*/ 938617 h 1350520"/>
              <a:gd name="connsiteX1" fmla="*/ 561580 w 1114502"/>
              <a:gd name="connsiteY1" fmla="*/ 37 h 1350520"/>
              <a:gd name="connsiteX2" fmla="*/ 1114502 w 1114502"/>
              <a:gd name="connsiteY2" fmla="*/ 679456 h 1350520"/>
              <a:gd name="connsiteX3" fmla="*/ 571360 w 1114502"/>
              <a:gd name="connsiteY3" fmla="*/ 1334426 h 1350520"/>
              <a:gd name="connsiteX4" fmla="*/ 3768 w 1114502"/>
              <a:gd name="connsiteY4" fmla="*/ 938617 h 1350520"/>
              <a:gd name="connsiteX0" fmla="*/ 3768 w 1114876"/>
              <a:gd name="connsiteY0" fmla="*/ 938617 h 1350520"/>
              <a:gd name="connsiteX1" fmla="*/ 561580 w 1114876"/>
              <a:gd name="connsiteY1" fmla="*/ 37 h 1350520"/>
              <a:gd name="connsiteX2" fmla="*/ 1114502 w 1114876"/>
              <a:gd name="connsiteY2" fmla="*/ 679456 h 1350520"/>
              <a:gd name="connsiteX3" fmla="*/ 571360 w 1114876"/>
              <a:gd name="connsiteY3" fmla="*/ 1334426 h 1350520"/>
              <a:gd name="connsiteX4" fmla="*/ 3768 w 1114876"/>
              <a:gd name="connsiteY4" fmla="*/ 938617 h 13505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876" h="1350520">
                <a:moveTo>
                  <a:pt x="3768" y="938617"/>
                </a:moveTo>
                <a:cubicBezTo>
                  <a:pt x="-32091" y="623312"/>
                  <a:pt x="190644" y="4112"/>
                  <a:pt x="561580" y="37"/>
                </a:cubicBezTo>
                <a:cubicBezTo>
                  <a:pt x="932516" y="-4038"/>
                  <a:pt x="1065603" y="338452"/>
                  <a:pt x="1114502" y="679456"/>
                </a:cubicBezTo>
                <a:cubicBezTo>
                  <a:pt x="1124282" y="981341"/>
                  <a:pt x="942295" y="1266784"/>
                  <a:pt x="571360" y="1334426"/>
                </a:cubicBezTo>
                <a:cubicBezTo>
                  <a:pt x="200425" y="1402068"/>
                  <a:pt x="39627" y="1253922"/>
                  <a:pt x="3768" y="938617"/>
                </a:cubicBezTo>
                <a:close/>
              </a:path>
            </a:pathLst>
          </a:custGeom>
          <a:solidFill>
            <a:srgbClr val="004764"/>
          </a:solidFill>
          <a:ln w="76200" cap="flat" cmpd="sng" algn="ctr">
            <a:solidFill>
              <a:schemeClr val="bg1"/>
            </a:solidFill>
            <a:prstDash val="solid"/>
            <a:miter lim="800000"/>
          </a:ln>
          <a:effectLst/>
        </p:spPr>
        <p:txBody>
          <a:bodyPr rtlCol="0" anchor="ctr"/>
          <a:lstStyle/>
          <a:p>
            <a:pPr algn="ctr" defTabSz="514337">
              <a:defRPr/>
            </a:pPr>
            <a:endParaRPr lang="en-GB" kern="0">
              <a:solidFill>
                <a:srgbClr val="FEFFFF"/>
              </a:solidFill>
              <a:latin typeface="Calibri" panose="020F0502020204030204"/>
            </a:endParaRPr>
          </a:p>
        </p:txBody>
      </p:sp>
      <p:sp>
        <p:nvSpPr>
          <p:cNvPr id="7" name="TextBox 5"/>
          <p:cNvSpPr txBox="1">
            <a:spLocks noChangeArrowheads="1"/>
          </p:cNvSpPr>
          <p:nvPr/>
        </p:nvSpPr>
        <p:spPr bwMode="auto">
          <a:xfrm>
            <a:off x="-10344" y="138438"/>
            <a:ext cx="4437112"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defRPr/>
            </a:pPr>
            <a:r>
              <a:rPr lang="en-US" altLang="en-US" sz="4400" dirty="0">
                <a:solidFill>
                  <a:srgbClr val="FFFFFF"/>
                </a:solidFill>
                <a:latin typeface="Abadi Extra Light" panose="020B0204020104020204" pitchFamily="34" charset="0"/>
              </a:rPr>
              <a:t>Life Saving Commitments</a:t>
            </a:r>
          </a:p>
        </p:txBody>
      </p:sp>
      <p:sp>
        <p:nvSpPr>
          <p:cNvPr id="2" name="TextBox 1">
            <a:extLst>
              <a:ext uri="{FF2B5EF4-FFF2-40B4-BE49-F238E27FC236}">
                <a16:creationId xmlns:a16="http://schemas.microsoft.com/office/drawing/2014/main" id="{18B50BE5-819B-4CE8-8B23-2901B36AD98C}"/>
              </a:ext>
            </a:extLst>
          </p:cNvPr>
          <p:cNvSpPr txBox="1"/>
          <p:nvPr/>
        </p:nvSpPr>
        <p:spPr>
          <a:xfrm>
            <a:off x="4483069" y="-423504"/>
            <a:ext cx="2431232" cy="646331"/>
          </a:xfrm>
          <a:prstGeom prst="rect">
            <a:avLst/>
          </a:prstGeom>
          <a:noFill/>
        </p:spPr>
        <p:txBody>
          <a:bodyPr wrap="square" rtlCol="0">
            <a:spAutoFit/>
          </a:bodyPr>
          <a:lstStyle/>
          <a:p>
            <a:pPr algn="ctr"/>
            <a:r>
              <a:rPr lang="en-GB" sz="3600" b="1" dirty="0">
                <a:solidFill>
                  <a:schemeClr val="bg1"/>
                </a:solidFill>
                <a:latin typeface="Abadi Extra Light" panose="020B0204020104020204" pitchFamily="34" charset="0"/>
              </a:rPr>
              <a:t> </a:t>
            </a:r>
          </a:p>
        </p:txBody>
      </p:sp>
      <p:sp>
        <p:nvSpPr>
          <p:cNvPr id="8" name="Frame 7">
            <a:extLst>
              <a:ext uri="{FF2B5EF4-FFF2-40B4-BE49-F238E27FC236}">
                <a16:creationId xmlns:a16="http://schemas.microsoft.com/office/drawing/2014/main" id="{11AECEC2-3F04-45E8-AC8F-30DDBD52A201}"/>
              </a:ext>
            </a:extLst>
          </p:cNvPr>
          <p:cNvSpPr/>
          <p:nvPr/>
        </p:nvSpPr>
        <p:spPr>
          <a:xfrm>
            <a:off x="-671932" y="-666296"/>
            <a:ext cx="8222799" cy="11238591"/>
          </a:xfrm>
          <a:prstGeom prst="frame">
            <a:avLst>
              <a:gd name="adj1" fmla="val 8476"/>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TextBox 8">
            <a:extLst>
              <a:ext uri="{FF2B5EF4-FFF2-40B4-BE49-F238E27FC236}">
                <a16:creationId xmlns:a16="http://schemas.microsoft.com/office/drawing/2014/main" id="{DF90D275-7B3D-419C-8411-B04E2D33311D}"/>
              </a:ext>
            </a:extLst>
          </p:cNvPr>
          <p:cNvSpPr txBox="1"/>
          <p:nvPr/>
        </p:nvSpPr>
        <p:spPr>
          <a:xfrm>
            <a:off x="4120226" y="240990"/>
            <a:ext cx="2807643" cy="1200329"/>
          </a:xfrm>
          <a:prstGeom prst="rect">
            <a:avLst/>
          </a:prstGeom>
          <a:noFill/>
        </p:spPr>
        <p:txBody>
          <a:bodyPr wrap="square" rtlCol="0">
            <a:spAutoFit/>
          </a:bodyPr>
          <a:lstStyle/>
          <a:p>
            <a:pPr algn="ctr"/>
            <a:r>
              <a:rPr lang="en-GB" sz="3600" b="1" dirty="0">
                <a:solidFill>
                  <a:schemeClr val="bg1"/>
                </a:solidFill>
                <a:latin typeface="Abadi Extra Light" panose="020B0204020104020204" pitchFamily="34" charset="0"/>
              </a:rPr>
              <a:t>People, Plant &amp; Interface</a:t>
            </a:r>
          </a:p>
        </p:txBody>
      </p:sp>
      <p:sp>
        <p:nvSpPr>
          <p:cNvPr id="6" name="TextBox 5">
            <a:extLst>
              <a:ext uri="{FF2B5EF4-FFF2-40B4-BE49-F238E27FC236}">
                <a16:creationId xmlns:a16="http://schemas.microsoft.com/office/drawing/2014/main" id="{A5A9BE2A-553E-4630-9193-D23461253E38}"/>
              </a:ext>
            </a:extLst>
          </p:cNvPr>
          <p:cNvSpPr txBox="1"/>
          <p:nvPr/>
        </p:nvSpPr>
        <p:spPr>
          <a:xfrm>
            <a:off x="150118" y="2549859"/>
            <a:ext cx="5385714" cy="7166064"/>
          </a:xfrm>
          <a:prstGeom prst="rect">
            <a:avLst/>
          </a:prstGeom>
          <a:noFill/>
        </p:spPr>
        <p:txBody>
          <a:bodyPr wrap="square" rtlCol="0">
            <a:spAutoFit/>
          </a:bodyPr>
          <a:lstStyle/>
          <a:p>
            <a:pPr>
              <a:spcBef>
                <a:spcPts val="100"/>
              </a:spcBef>
              <a:buClr>
                <a:srgbClr val="00B0F0"/>
              </a:buClr>
            </a:pPr>
            <a:r>
              <a:rPr lang="en-GB" sz="1400" b="1" dirty="0">
                <a:latin typeface="Abadi Extra Light" panose="020B0204020104020204" pitchFamily="34" charset="0"/>
              </a:rPr>
              <a:t>Key Controls:</a:t>
            </a:r>
            <a:endParaRPr lang="en-GB" sz="1400" dirty="0">
              <a:latin typeface="Abadi Extra Light" panose="020B0204020104020204" pitchFamily="34" charset="0"/>
            </a:endParaRPr>
          </a:p>
          <a:p>
            <a:pPr marL="285750" indent="-285750">
              <a:spcBef>
                <a:spcPts val="100"/>
              </a:spcBef>
              <a:buClr>
                <a:srgbClr val="00B0F0"/>
              </a:buClr>
              <a:buFont typeface="Wingdings" panose="05000000000000000000" pitchFamily="2" charset="2"/>
              <a:buChar char="ü"/>
            </a:pPr>
            <a:r>
              <a:rPr lang="en-GB" sz="1400" dirty="0">
                <a:latin typeface="Abadi Extra Light" panose="020B0204020104020204" pitchFamily="34" charset="0"/>
              </a:rPr>
              <a:t>Ensuring the plant is suitable and appropriate for the task by considering the ground conditions, current hazards on site, safe access and egress, visibility of the driver, driver protection, specification and arrangements for maintenance.</a:t>
            </a:r>
          </a:p>
          <a:p>
            <a:pPr marL="285750" indent="-285750">
              <a:spcBef>
                <a:spcPts val="100"/>
              </a:spcBef>
              <a:buClr>
                <a:srgbClr val="00B0F0"/>
              </a:buClr>
              <a:buFont typeface="Wingdings" panose="05000000000000000000" pitchFamily="2" charset="2"/>
              <a:buChar char="ü"/>
            </a:pPr>
            <a:r>
              <a:rPr lang="en-GB" sz="1400" dirty="0">
                <a:latin typeface="Abadi Extra Light" panose="020B0204020104020204" pitchFamily="34" charset="0"/>
              </a:rPr>
              <a:t>Careful thought and planning of the work activity must take place when there is a risk of working within the exclusions zones.</a:t>
            </a:r>
          </a:p>
          <a:p>
            <a:pPr marL="285750" indent="-285750">
              <a:spcBef>
                <a:spcPts val="100"/>
              </a:spcBef>
              <a:buClr>
                <a:srgbClr val="00B0F0"/>
              </a:buClr>
              <a:buFont typeface="Wingdings" panose="05000000000000000000" pitchFamily="2" charset="2"/>
              <a:buChar char="ü"/>
            </a:pPr>
            <a:r>
              <a:rPr lang="en-GB" sz="1400" dirty="0">
                <a:latin typeface="Abadi Extra Light" panose="020B0204020104020204" pitchFamily="34" charset="0"/>
              </a:rPr>
              <a:t>Ensure the plant is maintained, inspected and fit for purpose.</a:t>
            </a:r>
          </a:p>
          <a:p>
            <a:pPr marL="285750" indent="-285750">
              <a:spcBef>
                <a:spcPts val="100"/>
              </a:spcBef>
              <a:buClr>
                <a:srgbClr val="00B0F0"/>
              </a:buClr>
              <a:buFont typeface="Wingdings" panose="05000000000000000000" pitchFamily="2" charset="2"/>
              <a:buChar char="ü"/>
            </a:pPr>
            <a:r>
              <a:rPr lang="en-GB" sz="1400" dirty="0">
                <a:latin typeface="Abadi Extra Light" panose="020B0204020104020204" pitchFamily="34" charset="0"/>
              </a:rPr>
              <a:t>Conduct regular machine and plant checks, especially before use.</a:t>
            </a:r>
          </a:p>
          <a:p>
            <a:pPr marL="285750" indent="-285750">
              <a:spcBef>
                <a:spcPts val="100"/>
              </a:spcBef>
              <a:buClr>
                <a:srgbClr val="00B0F0"/>
              </a:buClr>
              <a:buFont typeface="Wingdings" panose="05000000000000000000" pitchFamily="2" charset="2"/>
              <a:buChar char="ü"/>
            </a:pPr>
            <a:r>
              <a:rPr lang="en-GB" sz="1400" dirty="0">
                <a:latin typeface="Abadi Extra Light" panose="020B0204020104020204" pitchFamily="34" charset="0"/>
              </a:rPr>
              <a:t>Ensure that all plant, machinery and equipment are immobilised and secure when not in use. Always remove the keys, lock away and secure any barriers</a:t>
            </a:r>
          </a:p>
          <a:p>
            <a:pPr marL="285750" indent="-285750">
              <a:spcBef>
                <a:spcPts val="100"/>
              </a:spcBef>
              <a:buClr>
                <a:srgbClr val="00B0F0"/>
              </a:buClr>
              <a:buFont typeface="Wingdings" panose="05000000000000000000" pitchFamily="2" charset="2"/>
              <a:buChar char="ü"/>
            </a:pPr>
            <a:r>
              <a:rPr lang="en-GB" sz="1400" dirty="0">
                <a:latin typeface="Abadi Extra Light" panose="020B0204020104020204" pitchFamily="34" charset="0"/>
              </a:rPr>
              <a:t>Ensuring drivers and gangers are trained, competent and confident to undertake the task. Confirm they are familiar and aware of the correct use of the vehicle, it’s limitations and hazards if not properly used.</a:t>
            </a:r>
          </a:p>
          <a:p>
            <a:pPr marL="285750" indent="-285750">
              <a:spcBef>
                <a:spcPts val="100"/>
              </a:spcBef>
              <a:buClr>
                <a:srgbClr val="00B0F0"/>
              </a:buClr>
              <a:buFont typeface="Wingdings" panose="05000000000000000000" pitchFamily="2" charset="2"/>
              <a:buChar char="ü"/>
            </a:pPr>
            <a:r>
              <a:rPr lang="en-GB" sz="1400" dirty="0">
                <a:latin typeface="Abadi Extra Light" panose="020B0204020104020204" pitchFamily="34" charset="0"/>
              </a:rPr>
              <a:t>Banksmen need suitable and sufficient training to ensure they are confident in directing pedestrians and vehicles.</a:t>
            </a:r>
          </a:p>
          <a:p>
            <a:pPr marL="285750" indent="-285750">
              <a:spcBef>
                <a:spcPts val="100"/>
              </a:spcBef>
              <a:buClr>
                <a:srgbClr val="00B0F0"/>
              </a:buClr>
              <a:buFont typeface="Wingdings" panose="05000000000000000000" pitchFamily="2" charset="2"/>
              <a:buChar char="ü"/>
            </a:pPr>
            <a:r>
              <a:rPr lang="en-GB" sz="1400" dirty="0">
                <a:latin typeface="Abadi Extra Light" panose="020B0204020104020204" pitchFamily="34" charset="0"/>
              </a:rPr>
              <a:t>Clear communication regarding the machines working zones and exclusion zones. People are at most risk when behind or in the swing radius. </a:t>
            </a:r>
          </a:p>
          <a:p>
            <a:pPr marL="285750" indent="-285750">
              <a:spcBef>
                <a:spcPts val="100"/>
              </a:spcBef>
              <a:buClr>
                <a:srgbClr val="00B0F0"/>
              </a:buClr>
              <a:buFont typeface="Wingdings" panose="05000000000000000000" pitchFamily="2" charset="2"/>
              <a:buChar char="ü"/>
            </a:pPr>
            <a:r>
              <a:rPr lang="en-GB" sz="1400" dirty="0">
                <a:latin typeface="Abadi Extra Light" panose="020B0204020104020204" pitchFamily="34" charset="0"/>
              </a:rPr>
              <a:t>Always approach the working zones with extreme caution and get the plant operators attention. A “thumps-up” is a universal sign that something is “ok”.</a:t>
            </a:r>
          </a:p>
          <a:p>
            <a:pPr marL="285750" indent="-285750">
              <a:spcBef>
                <a:spcPts val="100"/>
              </a:spcBef>
              <a:buClr>
                <a:srgbClr val="00B0F0"/>
              </a:buClr>
              <a:buFont typeface="Wingdings" panose="05000000000000000000" pitchFamily="2" charset="2"/>
              <a:buChar char="ü"/>
            </a:pPr>
            <a:r>
              <a:rPr lang="en-GB" sz="1400" dirty="0">
                <a:latin typeface="Abadi Extra Light" panose="020B0204020104020204" pitchFamily="34" charset="0"/>
              </a:rPr>
              <a:t>Be aware of changing environments. Ensure a robust monitoring regime is in place to prevent mobile plant from overturning or falling in.</a:t>
            </a:r>
          </a:p>
          <a:p>
            <a:pPr marL="285750" indent="-285750">
              <a:spcBef>
                <a:spcPts val="100"/>
              </a:spcBef>
              <a:buClr>
                <a:srgbClr val="00B0F0"/>
              </a:buClr>
              <a:buFont typeface="Wingdings" panose="05000000000000000000" pitchFamily="2" charset="2"/>
              <a:buChar char="ü"/>
            </a:pPr>
            <a:r>
              <a:rPr lang="en-GB" sz="1400" dirty="0">
                <a:latin typeface="Abadi Extra Light" panose="020B0204020104020204" pitchFamily="34" charset="0"/>
              </a:rPr>
              <a:t>Ensure risks that are introduced by the plant, such as items falling from height, are considering during the planning phase and are suitably controlled by the RAMS and SSOW.</a:t>
            </a:r>
          </a:p>
          <a:p>
            <a:pPr marL="285750" indent="-285750">
              <a:spcBef>
                <a:spcPts val="100"/>
              </a:spcBef>
              <a:buClr>
                <a:srgbClr val="00B0F0"/>
              </a:buClr>
              <a:buFont typeface="Wingdings" panose="05000000000000000000" pitchFamily="2" charset="2"/>
              <a:buChar char="ü"/>
            </a:pPr>
            <a:r>
              <a:rPr lang="en-GB" sz="1400" dirty="0">
                <a:latin typeface="Abadi Extra Light" panose="020B0204020104020204" pitchFamily="34" charset="0"/>
              </a:rPr>
              <a:t>Review new ways of working and newly developed technology E.G. Proximity sensors and 360 degree cameras</a:t>
            </a:r>
          </a:p>
          <a:p>
            <a:pPr marL="285750" indent="-285750">
              <a:spcBef>
                <a:spcPts val="100"/>
              </a:spcBef>
              <a:buClr>
                <a:srgbClr val="00B0F0"/>
              </a:buClr>
              <a:buFont typeface="Wingdings" panose="05000000000000000000" pitchFamily="2" charset="2"/>
              <a:buChar char="ü"/>
            </a:pPr>
            <a:endParaRPr lang="en-GB" sz="1400" dirty="0">
              <a:latin typeface="Abadi Extra Light" panose="020B0204020104020204" pitchFamily="34" charset="0"/>
            </a:endParaRPr>
          </a:p>
        </p:txBody>
      </p:sp>
      <p:sp>
        <p:nvSpPr>
          <p:cNvPr id="19" name="TextBox 18">
            <a:extLst>
              <a:ext uri="{FF2B5EF4-FFF2-40B4-BE49-F238E27FC236}">
                <a16:creationId xmlns:a16="http://schemas.microsoft.com/office/drawing/2014/main" id="{33FD0443-D952-43B5-A713-AE51AA047BC5}"/>
              </a:ext>
            </a:extLst>
          </p:cNvPr>
          <p:cNvSpPr txBox="1"/>
          <p:nvPr/>
        </p:nvSpPr>
        <p:spPr>
          <a:xfrm>
            <a:off x="116966" y="1793615"/>
            <a:ext cx="4561455" cy="954107"/>
          </a:xfrm>
          <a:prstGeom prst="rect">
            <a:avLst/>
          </a:prstGeom>
          <a:noFill/>
        </p:spPr>
        <p:txBody>
          <a:bodyPr wrap="square" rtlCol="0">
            <a:spAutoFit/>
          </a:bodyPr>
          <a:lstStyle/>
          <a:p>
            <a:r>
              <a:rPr lang="en-GB" sz="1400" dirty="0">
                <a:latin typeface="Abadi Extra Light" panose="020B0204020104020204" pitchFamily="34" charset="0"/>
              </a:rPr>
              <a:t>Planning your site safely and monitoring activities and the environment are key to being in control and protecting those around us. Have you considered the following on your site?</a:t>
            </a:r>
          </a:p>
          <a:p>
            <a:endParaRPr lang="en-GB" sz="1400" dirty="0">
              <a:latin typeface="Abadi Extra Light" panose="020B0204020104020204" pitchFamily="34" charset="0"/>
            </a:endParaRPr>
          </a:p>
        </p:txBody>
      </p:sp>
      <p:pic>
        <p:nvPicPr>
          <p:cNvPr id="28" name="Picture 27">
            <a:extLst>
              <a:ext uri="{FF2B5EF4-FFF2-40B4-BE49-F238E27FC236}">
                <a16:creationId xmlns:a16="http://schemas.microsoft.com/office/drawing/2014/main" id="{E740EFA9-ED02-451B-A7FA-B8D0D4320E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30074" y="1071859"/>
            <a:ext cx="1831645" cy="2190398"/>
          </a:xfrm>
          <a:prstGeom prst="rect">
            <a:avLst/>
          </a:prstGeom>
        </p:spPr>
      </p:pic>
      <p:pic>
        <p:nvPicPr>
          <p:cNvPr id="33" name="Picture 8">
            <a:extLst>
              <a:ext uri="{FF2B5EF4-FFF2-40B4-BE49-F238E27FC236}">
                <a16:creationId xmlns:a16="http://schemas.microsoft.com/office/drawing/2014/main" id="{59D09CD1-8238-44EB-9232-1CA30D79447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44903" y="3080793"/>
            <a:ext cx="959955" cy="949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9" name="Rectangle 38">
            <a:extLst>
              <a:ext uri="{FF2B5EF4-FFF2-40B4-BE49-F238E27FC236}">
                <a16:creationId xmlns:a16="http://schemas.microsoft.com/office/drawing/2014/main" id="{73B51219-06A6-43AF-AF3E-3050A95833F1}"/>
              </a:ext>
            </a:extLst>
          </p:cNvPr>
          <p:cNvSpPr/>
          <p:nvPr/>
        </p:nvSpPr>
        <p:spPr>
          <a:xfrm>
            <a:off x="-3472" y="9281183"/>
            <a:ext cx="6864944" cy="624817"/>
          </a:xfrm>
          <a:prstGeom prst="rect">
            <a:avLst/>
          </a:prstGeom>
          <a:solidFill>
            <a:srgbClr val="009FD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lvl="0" algn="ctr" eaLnBrk="1" hangingPunct="1">
              <a:defRPr/>
            </a:pPr>
            <a:r>
              <a:rPr lang="en-GB" altLang="en-US" sz="1400" dirty="0">
                <a:solidFill>
                  <a:prstClr val="white"/>
                </a:solidFill>
                <a:latin typeface="Abadi Extra Light" panose="020B0204020104020204" pitchFamily="34" charset="0"/>
              </a:rPr>
              <a:t>When working in and around the public, always remember </a:t>
            </a:r>
            <a:r>
              <a:rPr lang="en-GB" altLang="en-US" sz="1400" b="1" dirty="0">
                <a:solidFill>
                  <a:prstClr val="white"/>
                </a:solidFill>
                <a:latin typeface="Abadi Extra Light" panose="020B0204020104020204" pitchFamily="34" charset="0"/>
              </a:rPr>
              <a:t>ZERO Compromise</a:t>
            </a:r>
            <a:endParaRPr lang="en-GB" altLang="en-US" sz="1400" dirty="0">
              <a:solidFill>
                <a:prstClr val="white"/>
              </a:solidFill>
              <a:latin typeface="Abadi Extra Light" panose="020B0204020104020204" pitchFamily="34" charset="0"/>
            </a:endParaRPr>
          </a:p>
        </p:txBody>
      </p:sp>
      <p:pic>
        <p:nvPicPr>
          <p:cNvPr id="43" name="Picture 3">
            <a:extLst>
              <a:ext uri="{FF2B5EF4-FFF2-40B4-BE49-F238E27FC236}">
                <a16:creationId xmlns:a16="http://schemas.microsoft.com/office/drawing/2014/main" id="{8B4E883A-310A-4FEA-8537-1BA57B8CAB3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37397" y="4344829"/>
            <a:ext cx="959955" cy="968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23">
            <a:extLst>
              <a:ext uri="{FF2B5EF4-FFF2-40B4-BE49-F238E27FC236}">
                <a16:creationId xmlns:a16="http://schemas.microsoft.com/office/drawing/2014/main" id="{B8FF62BE-9532-4075-8EFF-834ACA22F228}"/>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60060" y="6825208"/>
            <a:ext cx="929640" cy="1013460"/>
          </a:xfrm>
          <a:prstGeom prst="rect">
            <a:avLst/>
          </a:prstGeom>
          <a:noFill/>
          <a:ln>
            <a:noFill/>
          </a:ln>
        </p:spPr>
      </p:pic>
      <p:pic>
        <p:nvPicPr>
          <p:cNvPr id="25" name="Picture 24">
            <a:extLst>
              <a:ext uri="{FF2B5EF4-FFF2-40B4-BE49-F238E27FC236}">
                <a16:creationId xmlns:a16="http://schemas.microsoft.com/office/drawing/2014/main" id="{A85E98B4-51C8-4AC3-8A5E-C630BC9A1A4D}"/>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616299" y="5568965"/>
            <a:ext cx="1017161" cy="968211"/>
          </a:xfrm>
          <a:prstGeom prst="rect">
            <a:avLst/>
          </a:prstGeom>
          <a:noFill/>
          <a:ln>
            <a:noFill/>
          </a:ln>
        </p:spPr>
      </p:pic>
      <p:pic>
        <p:nvPicPr>
          <p:cNvPr id="26" name="Picture 25">
            <a:extLst>
              <a:ext uri="{FF2B5EF4-FFF2-40B4-BE49-F238E27FC236}">
                <a16:creationId xmlns:a16="http://schemas.microsoft.com/office/drawing/2014/main" id="{94A47B06-13C4-4A73-8BFD-BBF9123C0104}"/>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41494" y="8193360"/>
            <a:ext cx="973401" cy="843665"/>
          </a:xfrm>
          <a:prstGeom prst="rect">
            <a:avLst/>
          </a:prstGeom>
          <a:noFill/>
          <a:ln>
            <a:noFill/>
          </a:ln>
        </p:spPr>
      </p:pic>
    </p:spTree>
    <p:extLst>
      <p:ext uri="{BB962C8B-B14F-4D97-AF65-F5344CB8AC3E}">
        <p14:creationId xmlns:p14="http://schemas.microsoft.com/office/powerpoint/2010/main" val="587683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4965736-FE67-4B3F-95B0-60778257EBE8}"/>
              </a:ext>
            </a:extLst>
          </p:cNvPr>
          <p:cNvSpPr/>
          <p:nvPr/>
        </p:nvSpPr>
        <p:spPr>
          <a:xfrm>
            <a:off x="1314470" y="8783275"/>
            <a:ext cx="4849848" cy="10081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5">
            <a:extLst>
              <a:ext uri="{FF2B5EF4-FFF2-40B4-BE49-F238E27FC236}">
                <a16:creationId xmlns:a16="http://schemas.microsoft.com/office/drawing/2014/main" id="{AB16C294-099F-4341-A5D2-A7BE5E68DD95}"/>
              </a:ext>
            </a:extLst>
          </p:cNvPr>
          <p:cNvSpPr/>
          <p:nvPr/>
        </p:nvSpPr>
        <p:spPr>
          <a:xfrm rot="5090658">
            <a:off x="4343127" y="-1541615"/>
            <a:ext cx="3903823" cy="4728948"/>
          </a:xfrm>
          <a:custGeom>
            <a:avLst/>
            <a:gdLst>
              <a:gd name="connsiteX0" fmla="*/ 0 w 1105843"/>
              <a:gd name="connsiteY0" fmla="*/ 679419 h 1358838"/>
              <a:gd name="connsiteX1" fmla="*/ 552922 w 1105843"/>
              <a:gd name="connsiteY1" fmla="*/ 0 h 1358838"/>
              <a:gd name="connsiteX2" fmla="*/ 1105844 w 1105843"/>
              <a:gd name="connsiteY2" fmla="*/ 679419 h 1358838"/>
              <a:gd name="connsiteX3" fmla="*/ 552922 w 1105843"/>
              <a:gd name="connsiteY3" fmla="*/ 1358838 h 1358838"/>
              <a:gd name="connsiteX4" fmla="*/ 0 w 1105843"/>
              <a:gd name="connsiteY4" fmla="*/ 679419 h 1358838"/>
              <a:gd name="connsiteX0" fmla="*/ 0 w 1105844"/>
              <a:gd name="connsiteY0" fmla="*/ 688627 h 1368046"/>
              <a:gd name="connsiteX1" fmla="*/ 552922 w 1105844"/>
              <a:gd name="connsiteY1" fmla="*/ 9208 h 1368046"/>
              <a:gd name="connsiteX2" fmla="*/ 1105844 w 1105844"/>
              <a:gd name="connsiteY2" fmla="*/ 688627 h 1368046"/>
              <a:gd name="connsiteX3" fmla="*/ 552922 w 1105844"/>
              <a:gd name="connsiteY3" fmla="*/ 1368046 h 1368046"/>
              <a:gd name="connsiteX4" fmla="*/ 0 w 1105844"/>
              <a:gd name="connsiteY4" fmla="*/ 688627 h 1368046"/>
              <a:gd name="connsiteX0" fmla="*/ 0 w 1110734"/>
              <a:gd name="connsiteY0" fmla="*/ 942227 h 1372526"/>
              <a:gd name="connsiteX1" fmla="*/ 557812 w 1110734"/>
              <a:gd name="connsiteY1" fmla="*/ 3647 h 1372526"/>
              <a:gd name="connsiteX2" fmla="*/ 1110734 w 1110734"/>
              <a:gd name="connsiteY2" fmla="*/ 683066 h 1372526"/>
              <a:gd name="connsiteX3" fmla="*/ 557812 w 1110734"/>
              <a:gd name="connsiteY3" fmla="*/ 1362485 h 1372526"/>
              <a:gd name="connsiteX4" fmla="*/ 0 w 1110734"/>
              <a:gd name="connsiteY4" fmla="*/ 942227 h 1372526"/>
              <a:gd name="connsiteX0" fmla="*/ 5 w 1110739"/>
              <a:gd name="connsiteY0" fmla="*/ 942227 h 1343577"/>
              <a:gd name="connsiteX1" fmla="*/ 557817 w 1110739"/>
              <a:gd name="connsiteY1" fmla="*/ 3647 h 1343577"/>
              <a:gd name="connsiteX2" fmla="*/ 1110739 w 1110739"/>
              <a:gd name="connsiteY2" fmla="*/ 683066 h 1343577"/>
              <a:gd name="connsiteX3" fmla="*/ 567597 w 1110739"/>
              <a:gd name="connsiteY3" fmla="*/ 1338036 h 1343577"/>
              <a:gd name="connsiteX4" fmla="*/ 5 w 1110739"/>
              <a:gd name="connsiteY4" fmla="*/ 942227 h 1343577"/>
              <a:gd name="connsiteX0" fmla="*/ 5 w 1110739"/>
              <a:gd name="connsiteY0" fmla="*/ 942227 h 1358318"/>
              <a:gd name="connsiteX1" fmla="*/ 557817 w 1110739"/>
              <a:gd name="connsiteY1" fmla="*/ 3647 h 1358318"/>
              <a:gd name="connsiteX2" fmla="*/ 1110739 w 1110739"/>
              <a:gd name="connsiteY2" fmla="*/ 683066 h 1358318"/>
              <a:gd name="connsiteX3" fmla="*/ 567597 w 1110739"/>
              <a:gd name="connsiteY3" fmla="*/ 1338036 h 1358318"/>
              <a:gd name="connsiteX4" fmla="*/ 5 w 1110739"/>
              <a:gd name="connsiteY4" fmla="*/ 942227 h 1358318"/>
              <a:gd name="connsiteX0" fmla="*/ 5711 w 1116445"/>
              <a:gd name="connsiteY0" fmla="*/ 942227 h 1361911"/>
              <a:gd name="connsiteX1" fmla="*/ 563523 w 1116445"/>
              <a:gd name="connsiteY1" fmla="*/ 3647 h 1361911"/>
              <a:gd name="connsiteX2" fmla="*/ 1116445 w 1116445"/>
              <a:gd name="connsiteY2" fmla="*/ 683066 h 1361911"/>
              <a:gd name="connsiteX3" fmla="*/ 573303 w 1116445"/>
              <a:gd name="connsiteY3" fmla="*/ 1338036 h 1361911"/>
              <a:gd name="connsiteX4" fmla="*/ 5711 w 1116445"/>
              <a:gd name="connsiteY4" fmla="*/ 942227 h 1361911"/>
              <a:gd name="connsiteX0" fmla="*/ 8789 w 1119523"/>
              <a:gd name="connsiteY0" fmla="*/ 943822 h 1363506"/>
              <a:gd name="connsiteX1" fmla="*/ 566601 w 1119523"/>
              <a:gd name="connsiteY1" fmla="*/ 5242 h 1363506"/>
              <a:gd name="connsiteX2" fmla="*/ 1119523 w 1119523"/>
              <a:gd name="connsiteY2" fmla="*/ 684661 h 1363506"/>
              <a:gd name="connsiteX3" fmla="*/ 576381 w 1119523"/>
              <a:gd name="connsiteY3" fmla="*/ 1339631 h 1363506"/>
              <a:gd name="connsiteX4" fmla="*/ 8789 w 1119523"/>
              <a:gd name="connsiteY4" fmla="*/ 943822 h 1363506"/>
              <a:gd name="connsiteX0" fmla="*/ 8789 w 1119523"/>
              <a:gd name="connsiteY0" fmla="*/ 943427 h 1363111"/>
              <a:gd name="connsiteX1" fmla="*/ 566601 w 1119523"/>
              <a:gd name="connsiteY1" fmla="*/ 4847 h 1363111"/>
              <a:gd name="connsiteX2" fmla="*/ 1119523 w 1119523"/>
              <a:gd name="connsiteY2" fmla="*/ 684266 h 1363111"/>
              <a:gd name="connsiteX3" fmla="*/ 576381 w 1119523"/>
              <a:gd name="connsiteY3" fmla="*/ 1339236 h 1363111"/>
              <a:gd name="connsiteX4" fmla="*/ 8789 w 1119523"/>
              <a:gd name="connsiteY4" fmla="*/ 943427 h 1363111"/>
              <a:gd name="connsiteX0" fmla="*/ 9052 w 1119786"/>
              <a:gd name="connsiteY0" fmla="*/ 938617 h 1358301"/>
              <a:gd name="connsiteX1" fmla="*/ 566864 w 1119786"/>
              <a:gd name="connsiteY1" fmla="*/ 37 h 1358301"/>
              <a:gd name="connsiteX2" fmla="*/ 1119786 w 1119786"/>
              <a:gd name="connsiteY2" fmla="*/ 679456 h 1358301"/>
              <a:gd name="connsiteX3" fmla="*/ 576644 w 1119786"/>
              <a:gd name="connsiteY3" fmla="*/ 1334426 h 1358301"/>
              <a:gd name="connsiteX4" fmla="*/ 9052 w 1119786"/>
              <a:gd name="connsiteY4" fmla="*/ 938617 h 1358301"/>
              <a:gd name="connsiteX0" fmla="*/ 9052 w 1119786"/>
              <a:gd name="connsiteY0" fmla="*/ 938617 h 1358301"/>
              <a:gd name="connsiteX1" fmla="*/ 566864 w 1119786"/>
              <a:gd name="connsiteY1" fmla="*/ 37 h 1358301"/>
              <a:gd name="connsiteX2" fmla="*/ 1119786 w 1119786"/>
              <a:gd name="connsiteY2" fmla="*/ 679456 h 1358301"/>
              <a:gd name="connsiteX3" fmla="*/ 576644 w 1119786"/>
              <a:gd name="connsiteY3" fmla="*/ 1334426 h 1358301"/>
              <a:gd name="connsiteX4" fmla="*/ 9052 w 1119786"/>
              <a:gd name="connsiteY4" fmla="*/ 938617 h 1358301"/>
              <a:gd name="connsiteX0" fmla="*/ 3768 w 1114502"/>
              <a:gd name="connsiteY0" fmla="*/ 938617 h 1360934"/>
              <a:gd name="connsiteX1" fmla="*/ 561580 w 1114502"/>
              <a:gd name="connsiteY1" fmla="*/ 37 h 1360934"/>
              <a:gd name="connsiteX2" fmla="*/ 1114502 w 1114502"/>
              <a:gd name="connsiteY2" fmla="*/ 679456 h 1360934"/>
              <a:gd name="connsiteX3" fmla="*/ 571360 w 1114502"/>
              <a:gd name="connsiteY3" fmla="*/ 1334426 h 1360934"/>
              <a:gd name="connsiteX4" fmla="*/ 3768 w 1114502"/>
              <a:gd name="connsiteY4" fmla="*/ 938617 h 1360934"/>
              <a:gd name="connsiteX0" fmla="*/ 3768 w 1114502"/>
              <a:gd name="connsiteY0" fmla="*/ 938617 h 1350520"/>
              <a:gd name="connsiteX1" fmla="*/ 561580 w 1114502"/>
              <a:gd name="connsiteY1" fmla="*/ 37 h 1350520"/>
              <a:gd name="connsiteX2" fmla="*/ 1114502 w 1114502"/>
              <a:gd name="connsiteY2" fmla="*/ 679456 h 1350520"/>
              <a:gd name="connsiteX3" fmla="*/ 571360 w 1114502"/>
              <a:gd name="connsiteY3" fmla="*/ 1334426 h 1350520"/>
              <a:gd name="connsiteX4" fmla="*/ 3768 w 1114502"/>
              <a:gd name="connsiteY4" fmla="*/ 938617 h 1350520"/>
              <a:gd name="connsiteX0" fmla="*/ 3768 w 1114502"/>
              <a:gd name="connsiteY0" fmla="*/ 938617 h 1350520"/>
              <a:gd name="connsiteX1" fmla="*/ 561580 w 1114502"/>
              <a:gd name="connsiteY1" fmla="*/ 37 h 1350520"/>
              <a:gd name="connsiteX2" fmla="*/ 1114502 w 1114502"/>
              <a:gd name="connsiteY2" fmla="*/ 679456 h 1350520"/>
              <a:gd name="connsiteX3" fmla="*/ 571360 w 1114502"/>
              <a:gd name="connsiteY3" fmla="*/ 1334426 h 1350520"/>
              <a:gd name="connsiteX4" fmla="*/ 3768 w 1114502"/>
              <a:gd name="connsiteY4" fmla="*/ 938617 h 1350520"/>
              <a:gd name="connsiteX0" fmla="*/ 3768 w 1114876"/>
              <a:gd name="connsiteY0" fmla="*/ 938617 h 1350520"/>
              <a:gd name="connsiteX1" fmla="*/ 561580 w 1114876"/>
              <a:gd name="connsiteY1" fmla="*/ 37 h 1350520"/>
              <a:gd name="connsiteX2" fmla="*/ 1114502 w 1114876"/>
              <a:gd name="connsiteY2" fmla="*/ 679456 h 1350520"/>
              <a:gd name="connsiteX3" fmla="*/ 571360 w 1114876"/>
              <a:gd name="connsiteY3" fmla="*/ 1334426 h 1350520"/>
              <a:gd name="connsiteX4" fmla="*/ 3768 w 1114876"/>
              <a:gd name="connsiteY4" fmla="*/ 938617 h 13505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876" h="1350520">
                <a:moveTo>
                  <a:pt x="3768" y="938617"/>
                </a:moveTo>
                <a:cubicBezTo>
                  <a:pt x="-32091" y="623312"/>
                  <a:pt x="190644" y="4112"/>
                  <a:pt x="561580" y="37"/>
                </a:cubicBezTo>
                <a:cubicBezTo>
                  <a:pt x="932516" y="-4038"/>
                  <a:pt x="1065603" y="338452"/>
                  <a:pt x="1114502" y="679456"/>
                </a:cubicBezTo>
                <a:cubicBezTo>
                  <a:pt x="1124282" y="981341"/>
                  <a:pt x="942295" y="1266784"/>
                  <a:pt x="571360" y="1334426"/>
                </a:cubicBezTo>
                <a:cubicBezTo>
                  <a:pt x="200425" y="1402068"/>
                  <a:pt x="39627" y="1253922"/>
                  <a:pt x="3768" y="938617"/>
                </a:cubicBezTo>
                <a:close/>
              </a:path>
            </a:pathLst>
          </a:custGeom>
          <a:solidFill>
            <a:srgbClr val="004764"/>
          </a:solidFill>
          <a:ln w="76200" cap="flat" cmpd="sng" algn="ctr">
            <a:solidFill>
              <a:schemeClr val="bg1"/>
            </a:solidFill>
            <a:prstDash val="solid"/>
            <a:miter lim="800000"/>
          </a:ln>
          <a:effectLst/>
        </p:spPr>
        <p:txBody>
          <a:bodyPr rtlCol="0" anchor="ctr"/>
          <a:lstStyle/>
          <a:p>
            <a:pPr algn="ctr" defTabSz="514337">
              <a:defRPr/>
            </a:pPr>
            <a:endParaRPr lang="en-GB" kern="0" dirty="0">
              <a:solidFill>
                <a:srgbClr val="FEFFFF"/>
              </a:solidFill>
              <a:latin typeface="Calibri" panose="020F0502020204030204"/>
            </a:endParaRPr>
          </a:p>
        </p:txBody>
      </p:sp>
      <p:sp>
        <p:nvSpPr>
          <p:cNvPr id="8" name="Frame 7">
            <a:extLst>
              <a:ext uri="{FF2B5EF4-FFF2-40B4-BE49-F238E27FC236}">
                <a16:creationId xmlns:a16="http://schemas.microsoft.com/office/drawing/2014/main" id="{11AECEC2-3F04-45E8-AC8F-30DDBD52A201}"/>
              </a:ext>
            </a:extLst>
          </p:cNvPr>
          <p:cNvSpPr/>
          <p:nvPr/>
        </p:nvSpPr>
        <p:spPr>
          <a:xfrm>
            <a:off x="-689343" y="-668967"/>
            <a:ext cx="8222799" cy="11238591"/>
          </a:xfrm>
          <a:prstGeom prst="frame">
            <a:avLst>
              <a:gd name="adj1" fmla="val 8476"/>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 name="Rectangle 4">
            <a:extLst>
              <a:ext uri="{FF2B5EF4-FFF2-40B4-BE49-F238E27FC236}">
                <a16:creationId xmlns:a16="http://schemas.microsoft.com/office/drawing/2014/main" id="{CF46D802-1773-4924-B5DF-338D8049C4E7}"/>
              </a:ext>
            </a:extLst>
          </p:cNvPr>
          <p:cNvSpPr/>
          <p:nvPr/>
        </p:nvSpPr>
        <p:spPr>
          <a:xfrm>
            <a:off x="646623" y="1225026"/>
            <a:ext cx="4294545" cy="369332"/>
          </a:xfrm>
          <a:prstGeom prst="rect">
            <a:avLst/>
          </a:prstGeom>
        </p:spPr>
        <p:txBody>
          <a:bodyPr wrap="square">
            <a:spAutoFit/>
          </a:bodyPr>
          <a:lstStyle/>
          <a:p>
            <a:endParaRPr lang="en-GB" dirty="0"/>
          </a:p>
        </p:txBody>
      </p:sp>
      <p:sp>
        <p:nvSpPr>
          <p:cNvPr id="20" name="Rectangle 19">
            <a:extLst>
              <a:ext uri="{FF2B5EF4-FFF2-40B4-BE49-F238E27FC236}">
                <a16:creationId xmlns:a16="http://schemas.microsoft.com/office/drawing/2014/main" id="{2E6F292F-61CE-4CE2-AC51-960D69C1B25E}"/>
              </a:ext>
            </a:extLst>
          </p:cNvPr>
          <p:cNvSpPr/>
          <p:nvPr/>
        </p:nvSpPr>
        <p:spPr>
          <a:xfrm>
            <a:off x="0" y="9316444"/>
            <a:ext cx="6864944" cy="715127"/>
          </a:xfrm>
          <a:prstGeom prst="rect">
            <a:avLst/>
          </a:prstGeom>
          <a:solidFill>
            <a:srgbClr val="009FD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lvl="0" algn="ctr">
              <a:defRPr/>
            </a:pPr>
            <a:r>
              <a:rPr lang="en-GB" sz="1600" dirty="0">
                <a:latin typeface="Abadi Extra Light" panose="020B0204020104020204" pitchFamily="34" charset="0"/>
              </a:rPr>
              <a:t>We can </a:t>
            </a:r>
            <a:r>
              <a:rPr lang="en-GB" sz="1600" b="1" dirty="0">
                <a:latin typeface="Abadi Extra Light" panose="020B0204020104020204" pitchFamily="34" charset="0"/>
              </a:rPr>
              <a:t>ALL</a:t>
            </a:r>
            <a:r>
              <a:rPr lang="en-GB" sz="1600" dirty="0">
                <a:latin typeface="Abadi Extra Light" panose="020B0204020104020204" pitchFamily="34" charset="0"/>
              </a:rPr>
              <a:t> help to create a safe environment to protect the public</a:t>
            </a:r>
            <a:endParaRPr lang="en-GB" altLang="en-US" sz="1600" dirty="0">
              <a:solidFill>
                <a:prstClr val="white"/>
              </a:solidFill>
              <a:latin typeface="Abadi Extra Light" panose="020B0204020104020204" pitchFamily="34" charset="0"/>
            </a:endParaRPr>
          </a:p>
        </p:txBody>
      </p:sp>
      <p:pic>
        <p:nvPicPr>
          <p:cNvPr id="15" name="Picture 14">
            <a:extLst>
              <a:ext uri="{FF2B5EF4-FFF2-40B4-BE49-F238E27FC236}">
                <a16:creationId xmlns:a16="http://schemas.microsoft.com/office/drawing/2014/main" id="{7A570554-8CDA-4E9A-9387-AC51D26753A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64987" y="1278834"/>
            <a:ext cx="1759599" cy="1863346"/>
          </a:xfrm>
          <a:prstGeom prst="rect">
            <a:avLst/>
          </a:prstGeom>
        </p:spPr>
      </p:pic>
      <p:sp>
        <p:nvSpPr>
          <p:cNvPr id="22" name="Oval 15">
            <a:extLst>
              <a:ext uri="{FF2B5EF4-FFF2-40B4-BE49-F238E27FC236}">
                <a16:creationId xmlns:a16="http://schemas.microsoft.com/office/drawing/2014/main" id="{EFF3F264-DA64-4C91-9648-50A55EDD1372}"/>
              </a:ext>
            </a:extLst>
          </p:cNvPr>
          <p:cNvSpPr/>
          <p:nvPr/>
        </p:nvSpPr>
        <p:spPr>
          <a:xfrm rot="5840638">
            <a:off x="18758" y="5461960"/>
            <a:ext cx="3805976" cy="3451068"/>
          </a:xfrm>
          <a:custGeom>
            <a:avLst/>
            <a:gdLst>
              <a:gd name="connsiteX0" fmla="*/ 0 w 1105843"/>
              <a:gd name="connsiteY0" fmla="*/ 679419 h 1358838"/>
              <a:gd name="connsiteX1" fmla="*/ 552922 w 1105843"/>
              <a:gd name="connsiteY1" fmla="*/ 0 h 1358838"/>
              <a:gd name="connsiteX2" fmla="*/ 1105844 w 1105843"/>
              <a:gd name="connsiteY2" fmla="*/ 679419 h 1358838"/>
              <a:gd name="connsiteX3" fmla="*/ 552922 w 1105843"/>
              <a:gd name="connsiteY3" fmla="*/ 1358838 h 1358838"/>
              <a:gd name="connsiteX4" fmla="*/ 0 w 1105843"/>
              <a:gd name="connsiteY4" fmla="*/ 679419 h 1358838"/>
              <a:gd name="connsiteX0" fmla="*/ 0 w 1105844"/>
              <a:gd name="connsiteY0" fmla="*/ 688627 h 1368046"/>
              <a:gd name="connsiteX1" fmla="*/ 552922 w 1105844"/>
              <a:gd name="connsiteY1" fmla="*/ 9208 h 1368046"/>
              <a:gd name="connsiteX2" fmla="*/ 1105844 w 1105844"/>
              <a:gd name="connsiteY2" fmla="*/ 688627 h 1368046"/>
              <a:gd name="connsiteX3" fmla="*/ 552922 w 1105844"/>
              <a:gd name="connsiteY3" fmla="*/ 1368046 h 1368046"/>
              <a:gd name="connsiteX4" fmla="*/ 0 w 1105844"/>
              <a:gd name="connsiteY4" fmla="*/ 688627 h 1368046"/>
              <a:gd name="connsiteX0" fmla="*/ 0 w 1110734"/>
              <a:gd name="connsiteY0" fmla="*/ 942227 h 1372526"/>
              <a:gd name="connsiteX1" fmla="*/ 557812 w 1110734"/>
              <a:gd name="connsiteY1" fmla="*/ 3647 h 1372526"/>
              <a:gd name="connsiteX2" fmla="*/ 1110734 w 1110734"/>
              <a:gd name="connsiteY2" fmla="*/ 683066 h 1372526"/>
              <a:gd name="connsiteX3" fmla="*/ 557812 w 1110734"/>
              <a:gd name="connsiteY3" fmla="*/ 1362485 h 1372526"/>
              <a:gd name="connsiteX4" fmla="*/ 0 w 1110734"/>
              <a:gd name="connsiteY4" fmla="*/ 942227 h 1372526"/>
              <a:gd name="connsiteX0" fmla="*/ 5 w 1110739"/>
              <a:gd name="connsiteY0" fmla="*/ 942227 h 1343577"/>
              <a:gd name="connsiteX1" fmla="*/ 557817 w 1110739"/>
              <a:gd name="connsiteY1" fmla="*/ 3647 h 1343577"/>
              <a:gd name="connsiteX2" fmla="*/ 1110739 w 1110739"/>
              <a:gd name="connsiteY2" fmla="*/ 683066 h 1343577"/>
              <a:gd name="connsiteX3" fmla="*/ 567597 w 1110739"/>
              <a:gd name="connsiteY3" fmla="*/ 1338036 h 1343577"/>
              <a:gd name="connsiteX4" fmla="*/ 5 w 1110739"/>
              <a:gd name="connsiteY4" fmla="*/ 942227 h 1343577"/>
              <a:gd name="connsiteX0" fmla="*/ 5 w 1110739"/>
              <a:gd name="connsiteY0" fmla="*/ 942227 h 1358318"/>
              <a:gd name="connsiteX1" fmla="*/ 557817 w 1110739"/>
              <a:gd name="connsiteY1" fmla="*/ 3647 h 1358318"/>
              <a:gd name="connsiteX2" fmla="*/ 1110739 w 1110739"/>
              <a:gd name="connsiteY2" fmla="*/ 683066 h 1358318"/>
              <a:gd name="connsiteX3" fmla="*/ 567597 w 1110739"/>
              <a:gd name="connsiteY3" fmla="*/ 1338036 h 1358318"/>
              <a:gd name="connsiteX4" fmla="*/ 5 w 1110739"/>
              <a:gd name="connsiteY4" fmla="*/ 942227 h 1358318"/>
              <a:gd name="connsiteX0" fmla="*/ 5711 w 1116445"/>
              <a:gd name="connsiteY0" fmla="*/ 942227 h 1361911"/>
              <a:gd name="connsiteX1" fmla="*/ 563523 w 1116445"/>
              <a:gd name="connsiteY1" fmla="*/ 3647 h 1361911"/>
              <a:gd name="connsiteX2" fmla="*/ 1116445 w 1116445"/>
              <a:gd name="connsiteY2" fmla="*/ 683066 h 1361911"/>
              <a:gd name="connsiteX3" fmla="*/ 573303 w 1116445"/>
              <a:gd name="connsiteY3" fmla="*/ 1338036 h 1361911"/>
              <a:gd name="connsiteX4" fmla="*/ 5711 w 1116445"/>
              <a:gd name="connsiteY4" fmla="*/ 942227 h 1361911"/>
              <a:gd name="connsiteX0" fmla="*/ 8789 w 1119523"/>
              <a:gd name="connsiteY0" fmla="*/ 943822 h 1363506"/>
              <a:gd name="connsiteX1" fmla="*/ 566601 w 1119523"/>
              <a:gd name="connsiteY1" fmla="*/ 5242 h 1363506"/>
              <a:gd name="connsiteX2" fmla="*/ 1119523 w 1119523"/>
              <a:gd name="connsiteY2" fmla="*/ 684661 h 1363506"/>
              <a:gd name="connsiteX3" fmla="*/ 576381 w 1119523"/>
              <a:gd name="connsiteY3" fmla="*/ 1339631 h 1363506"/>
              <a:gd name="connsiteX4" fmla="*/ 8789 w 1119523"/>
              <a:gd name="connsiteY4" fmla="*/ 943822 h 1363506"/>
              <a:gd name="connsiteX0" fmla="*/ 8789 w 1119523"/>
              <a:gd name="connsiteY0" fmla="*/ 943427 h 1363111"/>
              <a:gd name="connsiteX1" fmla="*/ 566601 w 1119523"/>
              <a:gd name="connsiteY1" fmla="*/ 4847 h 1363111"/>
              <a:gd name="connsiteX2" fmla="*/ 1119523 w 1119523"/>
              <a:gd name="connsiteY2" fmla="*/ 684266 h 1363111"/>
              <a:gd name="connsiteX3" fmla="*/ 576381 w 1119523"/>
              <a:gd name="connsiteY3" fmla="*/ 1339236 h 1363111"/>
              <a:gd name="connsiteX4" fmla="*/ 8789 w 1119523"/>
              <a:gd name="connsiteY4" fmla="*/ 943427 h 1363111"/>
              <a:gd name="connsiteX0" fmla="*/ 9052 w 1119786"/>
              <a:gd name="connsiteY0" fmla="*/ 938617 h 1358301"/>
              <a:gd name="connsiteX1" fmla="*/ 566864 w 1119786"/>
              <a:gd name="connsiteY1" fmla="*/ 37 h 1358301"/>
              <a:gd name="connsiteX2" fmla="*/ 1119786 w 1119786"/>
              <a:gd name="connsiteY2" fmla="*/ 679456 h 1358301"/>
              <a:gd name="connsiteX3" fmla="*/ 576644 w 1119786"/>
              <a:gd name="connsiteY3" fmla="*/ 1334426 h 1358301"/>
              <a:gd name="connsiteX4" fmla="*/ 9052 w 1119786"/>
              <a:gd name="connsiteY4" fmla="*/ 938617 h 1358301"/>
              <a:gd name="connsiteX0" fmla="*/ 9052 w 1119786"/>
              <a:gd name="connsiteY0" fmla="*/ 938617 h 1358301"/>
              <a:gd name="connsiteX1" fmla="*/ 566864 w 1119786"/>
              <a:gd name="connsiteY1" fmla="*/ 37 h 1358301"/>
              <a:gd name="connsiteX2" fmla="*/ 1119786 w 1119786"/>
              <a:gd name="connsiteY2" fmla="*/ 679456 h 1358301"/>
              <a:gd name="connsiteX3" fmla="*/ 576644 w 1119786"/>
              <a:gd name="connsiteY3" fmla="*/ 1334426 h 1358301"/>
              <a:gd name="connsiteX4" fmla="*/ 9052 w 1119786"/>
              <a:gd name="connsiteY4" fmla="*/ 938617 h 1358301"/>
              <a:gd name="connsiteX0" fmla="*/ 3768 w 1114502"/>
              <a:gd name="connsiteY0" fmla="*/ 938617 h 1360934"/>
              <a:gd name="connsiteX1" fmla="*/ 561580 w 1114502"/>
              <a:gd name="connsiteY1" fmla="*/ 37 h 1360934"/>
              <a:gd name="connsiteX2" fmla="*/ 1114502 w 1114502"/>
              <a:gd name="connsiteY2" fmla="*/ 679456 h 1360934"/>
              <a:gd name="connsiteX3" fmla="*/ 571360 w 1114502"/>
              <a:gd name="connsiteY3" fmla="*/ 1334426 h 1360934"/>
              <a:gd name="connsiteX4" fmla="*/ 3768 w 1114502"/>
              <a:gd name="connsiteY4" fmla="*/ 938617 h 1360934"/>
              <a:gd name="connsiteX0" fmla="*/ 3768 w 1114502"/>
              <a:gd name="connsiteY0" fmla="*/ 938617 h 1350520"/>
              <a:gd name="connsiteX1" fmla="*/ 561580 w 1114502"/>
              <a:gd name="connsiteY1" fmla="*/ 37 h 1350520"/>
              <a:gd name="connsiteX2" fmla="*/ 1114502 w 1114502"/>
              <a:gd name="connsiteY2" fmla="*/ 679456 h 1350520"/>
              <a:gd name="connsiteX3" fmla="*/ 571360 w 1114502"/>
              <a:gd name="connsiteY3" fmla="*/ 1334426 h 1350520"/>
              <a:gd name="connsiteX4" fmla="*/ 3768 w 1114502"/>
              <a:gd name="connsiteY4" fmla="*/ 938617 h 1350520"/>
              <a:gd name="connsiteX0" fmla="*/ 3768 w 1114502"/>
              <a:gd name="connsiteY0" fmla="*/ 938617 h 1350520"/>
              <a:gd name="connsiteX1" fmla="*/ 561580 w 1114502"/>
              <a:gd name="connsiteY1" fmla="*/ 37 h 1350520"/>
              <a:gd name="connsiteX2" fmla="*/ 1114502 w 1114502"/>
              <a:gd name="connsiteY2" fmla="*/ 679456 h 1350520"/>
              <a:gd name="connsiteX3" fmla="*/ 571360 w 1114502"/>
              <a:gd name="connsiteY3" fmla="*/ 1334426 h 1350520"/>
              <a:gd name="connsiteX4" fmla="*/ 3768 w 1114502"/>
              <a:gd name="connsiteY4" fmla="*/ 938617 h 1350520"/>
              <a:gd name="connsiteX0" fmla="*/ 3768 w 1114876"/>
              <a:gd name="connsiteY0" fmla="*/ 938617 h 1350520"/>
              <a:gd name="connsiteX1" fmla="*/ 561580 w 1114876"/>
              <a:gd name="connsiteY1" fmla="*/ 37 h 1350520"/>
              <a:gd name="connsiteX2" fmla="*/ 1114502 w 1114876"/>
              <a:gd name="connsiteY2" fmla="*/ 679456 h 1350520"/>
              <a:gd name="connsiteX3" fmla="*/ 571360 w 1114876"/>
              <a:gd name="connsiteY3" fmla="*/ 1334426 h 1350520"/>
              <a:gd name="connsiteX4" fmla="*/ 3768 w 1114876"/>
              <a:gd name="connsiteY4" fmla="*/ 938617 h 13505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876" h="1350520">
                <a:moveTo>
                  <a:pt x="3768" y="938617"/>
                </a:moveTo>
                <a:cubicBezTo>
                  <a:pt x="-32091" y="623312"/>
                  <a:pt x="190644" y="4112"/>
                  <a:pt x="561580" y="37"/>
                </a:cubicBezTo>
                <a:cubicBezTo>
                  <a:pt x="932516" y="-4038"/>
                  <a:pt x="1065603" y="338452"/>
                  <a:pt x="1114502" y="679456"/>
                </a:cubicBezTo>
                <a:cubicBezTo>
                  <a:pt x="1124282" y="981341"/>
                  <a:pt x="942295" y="1266784"/>
                  <a:pt x="571360" y="1334426"/>
                </a:cubicBezTo>
                <a:cubicBezTo>
                  <a:pt x="200425" y="1402068"/>
                  <a:pt x="39627" y="1253922"/>
                  <a:pt x="3768" y="938617"/>
                </a:cubicBezTo>
                <a:close/>
              </a:path>
            </a:pathLst>
          </a:custGeom>
          <a:solidFill>
            <a:srgbClr val="A0DAF7">
              <a:alpha val="80000"/>
            </a:srgbClr>
          </a:solidFill>
          <a:ln w="12700" cap="flat" cmpd="sng" algn="ctr">
            <a:noFill/>
            <a:prstDash val="solid"/>
            <a:miter lim="800000"/>
          </a:ln>
          <a:effectLst/>
        </p:spPr>
        <p:txBody>
          <a:bodyPr rtlCol="0" anchor="ctr"/>
          <a:lstStyle/>
          <a:p>
            <a:pPr algn="ctr" defTabSz="914377">
              <a:defRPr/>
            </a:pPr>
            <a:endParaRPr lang="en-GB" kern="0">
              <a:solidFill>
                <a:srgbClr val="FEFFFF"/>
              </a:solidFill>
              <a:latin typeface="Calibri" panose="020F0502020204030204"/>
            </a:endParaRPr>
          </a:p>
        </p:txBody>
      </p:sp>
      <p:sp>
        <p:nvSpPr>
          <p:cNvPr id="23" name="Oval 14">
            <a:extLst>
              <a:ext uri="{FF2B5EF4-FFF2-40B4-BE49-F238E27FC236}">
                <a16:creationId xmlns:a16="http://schemas.microsoft.com/office/drawing/2014/main" id="{A5EE17EF-568C-4301-A4DD-C088E04B5F21}"/>
              </a:ext>
            </a:extLst>
          </p:cNvPr>
          <p:cNvSpPr/>
          <p:nvPr/>
        </p:nvSpPr>
        <p:spPr>
          <a:xfrm rot="18760684">
            <a:off x="844778" y="1518916"/>
            <a:ext cx="3651222" cy="3897981"/>
          </a:xfrm>
          <a:custGeom>
            <a:avLst/>
            <a:gdLst>
              <a:gd name="connsiteX0" fmla="*/ 0 w 1349860"/>
              <a:gd name="connsiteY0" fmla="*/ 674930 h 1349860"/>
              <a:gd name="connsiteX1" fmla="*/ 674930 w 1349860"/>
              <a:gd name="connsiteY1" fmla="*/ 0 h 1349860"/>
              <a:gd name="connsiteX2" fmla="*/ 1349860 w 1349860"/>
              <a:gd name="connsiteY2" fmla="*/ 674930 h 1349860"/>
              <a:gd name="connsiteX3" fmla="*/ 674930 w 1349860"/>
              <a:gd name="connsiteY3" fmla="*/ 1349860 h 1349860"/>
              <a:gd name="connsiteX4" fmla="*/ 0 w 1349860"/>
              <a:gd name="connsiteY4" fmla="*/ 674930 h 1349860"/>
              <a:gd name="connsiteX0" fmla="*/ 12697 w 1362557"/>
              <a:gd name="connsiteY0" fmla="*/ 665150 h 1340080"/>
              <a:gd name="connsiteX1" fmla="*/ 408906 w 1362557"/>
              <a:gd name="connsiteY1" fmla="*/ 0 h 1340080"/>
              <a:gd name="connsiteX2" fmla="*/ 1362557 w 1362557"/>
              <a:gd name="connsiteY2" fmla="*/ 665150 h 1340080"/>
              <a:gd name="connsiteX3" fmla="*/ 687627 w 1362557"/>
              <a:gd name="connsiteY3" fmla="*/ 1340080 h 1340080"/>
              <a:gd name="connsiteX4" fmla="*/ 12697 w 1362557"/>
              <a:gd name="connsiteY4" fmla="*/ 665150 h 1340080"/>
              <a:gd name="connsiteX0" fmla="*/ 6468 w 1395447"/>
              <a:gd name="connsiteY0" fmla="*/ 665215 h 1340183"/>
              <a:gd name="connsiteX1" fmla="*/ 402677 w 1395447"/>
              <a:gd name="connsiteY1" fmla="*/ 65 h 1340183"/>
              <a:gd name="connsiteX2" fmla="*/ 1395447 w 1395447"/>
              <a:gd name="connsiteY2" fmla="*/ 635876 h 1340183"/>
              <a:gd name="connsiteX3" fmla="*/ 681398 w 1395447"/>
              <a:gd name="connsiteY3" fmla="*/ 1340145 h 1340183"/>
              <a:gd name="connsiteX4" fmla="*/ 6468 w 1395447"/>
              <a:gd name="connsiteY4" fmla="*/ 665215 h 1340183"/>
              <a:gd name="connsiteX0" fmla="*/ 29 w 1389008"/>
              <a:gd name="connsiteY0" fmla="*/ 665215 h 1349963"/>
              <a:gd name="connsiteX1" fmla="*/ 396238 w 1389008"/>
              <a:gd name="connsiteY1" fmla="*/ 65 h 1349963"/>
              <a:gd name="connsiteX2" fmla="*/ 1389008 w 1389008"/>
              <a:gd name="connsiteY2" fmla="*/ 635876 h 1349963"/>
              <a:gd name="connsiteX3" fmla="*/ 381569 w 1389008"/>
              <a:gd name="connsiteY3" fmla="*/ 1349925 h 1349963"/>
              <a:gd name="connsiteX4" fmla="*/ 29 w 1389008"/>
              <a:gd name="connsiteY4" fmla="*/ 665215 h 1349963"/>
              <a:gd name="connsiteX0" fmla="*/ 35 w 1359675"/>
              <a:gd name="connsiteY0" fmla="*/ 387276 h 1358813"/>
              <a:gd name="connsiteX1" fmla="*/ 366905 w 1359675"/>
              <a:gd name="connsiteY1" fmla="*/ 5736 h 1358813"/>
              <a:gd name="connsiteX2" fmla="*/ 1359675 w 1359675"/>
              <a:gd name="connsiteY2" fmla="*/ 641547 h 1358813"/>
              <a:gd name="connsiteX3" fmla="*/ 352236 w 1359675"/>
              <a:gd name="connsiteY3" fmla="*/ 1355596 h 1358813"/>
              <a:gd name="connsiteX4" fmla="*/ 35 w 1359675"/>
              <a:gd name="connsiteY4" fmla="*/ 387276 h 1358813"/>
              <a:gd name="connsiteX0" fmla="*/ 6363 w 1366003"/>
              <a:gd name="connsiteY0" fmla="*/ 443251 h 1414788"/>
              <a:gd name="connsiteX1" fmla="*/ 373233 w 1366003"/>
              <a:gd name="connsiteY1" fmla="*/ 61711 h 1414788"/>
              <a:gd name="connsiteX2" fmla="*/ 1366003 w 1366003"/>
              <a:gd name="connsiteY2" fmla="*/ 697522 h 1414788"/>
              <a:gd name="connsiteX3" fmla="*/ 358564 w 1366003"/>
              <a:gd name="connsiteY3" fmla="*/ 1411571 h 1414788"/>
              <a:gd name="connsiteX4" fmla="*/ 6363 w 1366003"/>
              <a:gd name="connsiteY4" fmla="*/ 443251 h 1414788"/>
              <a:gd name="connsiteX0" fmla="*/ 2167 w 1361807"/>
              <a:gd name="connsiteY0" fmla="*/ 389550 h 1361087"/>
              <a:gd name="connsiteX1" fmla="*/ 369037 w 1361807"/>
              <a:gd name="connsiteY1" fmla="*/ 8010 h 1361087"/>
              <a:gd name="connsiteX2" fmla="*/ 1361807 w 1361807"/>
              <a:gd name="connsiteY2" fmla="*/ 643821 h 1361087"/>
              <a:gd name="connsiteX3" fmla="*/ 354368 w 1361807"/>
              <a:gd name="connsiteY3" fmla="*/ 1357870 h 1361087"/>
              <a:gd name="connsiteX4" fmla="*/ 2167 w 1361807"/>
              <a:gd name="connsiteY4" fmla="*/ 389550 h 1361087"/>
              <a:gd name="connsiteX0" fmla="*/ 5216 w 1364856"/>
              <a:gd name="connsiteY0" fmla="*/ 389550 h 1359338"/>
              <a:gd name="connsiteX1" fmla="*/ 372086 w 1364856"/>
              <a:gd name="connsiteY1" fmla="*/ 8010 h 1359338"/>
              <a:gd name="connsiteX2" fmla="*/ 1364856 w 1364856"/>
              <a:gd name="connsiteY2" fmla="*/ 643821 h 1359338"/>
              <a:gd name="connsiteX3" fmla="*/ 357417 w 1364856"/>
              <a:gd name="connsiteY3" fmla="*/ 1357870 h 1359338"/>
              <a:gd name="connsiteX4" fmla="*/ 5216 w 1364856"/>
              <a:gd name="connsiteY4" fmla="*/ 389550 h 1359338"/>
              <a:gd name="connsiteX0" fmla="*/ 5216 w 1364856"/>
              <a:gd name="connsiteY0" fmla="*/ 381548 h 1351336"/>
              <a:gd name="connsiteX1" fmla="*/ 372086 w 1364856"/>
              <a:gd name="connsiteY1" fmla="*/ 8 h 1351336"/>
              <a:gd name="connsiteX2" fmla="*/ 1364856 w 1364856"/>
              <a:gd name="connsiteY2" fmla="*/ 635819 h 1351336"/>
              <a:gd name="connsiteX3" fmla="*/ 357417 w 1364856"/>
              <a:gd name="connsiteY3" fmla="*/ 1349868 h 1351336"/>
              <a:gd name="connsiteX4" fmla="*/ 5216 w 1364856"/>
              <a:gd name="connsiteY4" fmla="*/ 381548 h 1351336"/>
              <a:gd name="connsiteX0" fmla="*/ 5216 w 1364955"/>
              <a:gd name="connsiteY0" fmla="*/ 381550 h 1351338"/>
              <a:gd name="connsiteX1" fmla="*/ 372086 w 1364955"/>
              <a:gd name="connsiteY1" fmla="*/ 10 h 1351338"/>
              <a:gd name="connsiteX2" fmla="*/ 1364856 w 1364955"/>
              <a:gd name="connsiteY2" fmla="*/ 635821 h 1351338"/>
              <a:gd name="connsiteX3" fmla="*/ 357417 w 1364955"/>
              <a:gd name="connsiteY3" fmla="*/ 1349870 h 1351338"/>
              <a:gd name="connsiteX4" fmla="*/ 5216 w 1364955"/>
              <a:gd name="connsiteY4" fmla="*/ 381550 h 1351338"/>
              <a:gd name="connsiteX0" fmla="*/ 5216 w 1364949"/>
              <a:gd name="connsiteY0" fmla="*/ 381550 h 1351338"/>
              <a:gd name="connsiteX1" fmla="*/ 372086 w 1364949"/>
              <a:gd name="connsiteY1" fmla="*/ 10 h 1351338"/>
              <a:gd name="connsiteX2" fmla="*/ 1364856 w 1364949"/>
              <a:gd name="connsiteY2" fmla="*/ 635821 h 1351338"/>
              <a:gd name="connsiteX3" fmla="*/ 357417 w 1364949"/>
              <a:gd name="connsiteY3" fmla="*/ 1349870 h 1351338"/>
              <a:gd name="connsiteX4" fmla="*/ 5216 w 1364949"/>
              <a:gd name="connsiteY4" fmla="*/ 381550 h 1351338"/>
              <a:gd name="connsiteX0" fmla="*/ 5216 w 1364951"/>
              <a:gd name="connsiteY0" fmla="*/ 382961 h 1352749"/>
              <a:gd name="connsiteX1" fmla="*/ 372086 w 1364951"/>
              <a:gd name="connsiteY1" fmla="*/ 1421 h 1352749"/>
              <a:gd name="connsiteX2" fmla="*/ 1364856 w 1364951"/>
              <a:gd name="connsiteY2" fmla="*/ 637232 h 1352749"/>
              <a:gd name="connsiteX3" fmla="*/ 357417 w 1364951"/>
              <a:gd name="connsiteY3" fmla="*/ 1351281 h 1352749"/>
              <a:gd name="connsiteX4" fmla="*/ 5216 w 1364951"/>
              <a:gd name="connsiteY4" fmla="*/ 382961 h 13527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4951" h="1352749">
                <a:moveTo>
                  <a:pt x="5216" y="382961"/>
                </a:moveTo>
                <a:cubicBezTo>
                  <a:pt x="27221" y="84637"/>
                  <a:pt x="111250" y="22610"/>
                  <a:pt x="372086" y="1421"/>
                </a:cubicBezTo>
                <a:cubicBezTo>
                  <a:pt x="632922" y="-19768"/>
                  <a:pt x="1374635" y="196020"/>
                  <a:pt x="1364856" y="637232"/>
                </a:cubicBezTo>
                <a:cubicBezTo>
                  <a:pt x="1364856" y="1009986"/>
                  <a:pt x="696490" y="1378989"/>
                  <a:pt x="357417" y="1351281"/>
                </a:cubicBezTo>
                <a:cubicBezTo>
                  <a:pt x="18344" y="1323573"/>
                  <a:pt x="-16789" y="681285"/>
                  <a:pt x="5216" y="382961"/>
                </a:cubicBezTo>
                <a:close/>
              </a:path>
            </a:pathLst>
          </a:custGeom>
          <a:solidFill>
            <a:srgbClr val="0078A8">
              <a:alpha val="80000"/>
            </a:srgbClr>
          </a:solidFill>
          <a:ln w="12700" cap="flat" cmpd="sng" algn="ctr">
            <a:noFill/>
            <a:prstDash val="solid"/>
            <a:miter lim="800000"/>
          </a:ln>
          <a:effectLst/>
        </p:spPr>
        <p:txBody>
          <a:bodyPr rtlCol="0" anchor="ctr"/>
          <a:lstStyle/>
          <a:p>
            <a:pPr algn="ctr" defTabSz="914377">
              <a:defRPr/>
            </a:pPr>
            <a:endParaRPr lang="en-GB" kern="0">
              <a:solidFill>
                <a:srgbClr val="FEFFFF"/>
              </a:solidFill>
              <a:latin typeface="Calibri" panose="020F0502020204030204"/>
            </a:endParaRPr>
          </a:p>
        </p:txBody>
      </p:sp>
      <p:grpSp>
        <p:nvGrpSpPr>
          <p:cNvPr id="11" name="Group 10">
            <a:extLst>
              <a:ext uri="{FF2B5EF4-FFF2-40B4-BE49-F238E27FC236}">
                <a16:creationId xmlns:a16="http://schemas.microsoft.com/office/drawing/2014/main" id="{9644BF3A-D0B5-4977-9B0D-B3E0C1B657E6}"/>
              </a:ext>
            </a:extLst>
          </p:cNvPr>
          <p:cNvGrpSpPr/>
          <p:nvPr/>
        </p:nvGrpSpPr>
        <p:grpSpPr>
          <a:xfrm rot="936007">
            <a:off x="3854297" y="3479978"/>
            <a:ext cx="2685283" cy="3993157"/>
            <a:chOff x="2984980" y="7029012"/>
            <a:chExt cx="2500850" cy="2115604"/>
          </a:xfrm>
          <a:solidFill>
            <a:srgbClr val="00B0F0"/>
          </a:solidFill>
        </p:grpSpPr>
        <p:sp>
          <p:nvSpPr>
            <p:cNvPr id="17" name="Oval 15">
              <a:extLst>
                <a:ext uri="{FF2B5EF4-FFF2-40B4-BE49-F238E27FC236}">
                  <a16:creationId xmlns:a16="http://schemas.microsoft.com/office/drawing/2014/main" id="{768966E4-2FDC-4B46-A284-609DC60F0DF1}"/>
                </a:ext>
              </a:extLst>
            </p:cNvPr>
            <p:cNvSpPr/>
            <p:nvPr/>
          </p:nvSpPr>
          <p:spPr>
            <a:xfrm rot="5840638">
              <a:off x="3177603" y="6836389"/>
              <a:ext cx="2115604" cy="2500850"/>
            </a:xfrm>
            <a:custGeom>
              <a:avLst/>
              <a:gdLst>
                <a:gd name="connsiteX0" fmla="*/ 0 w 1105843"/>
                <a:gd name="connsiteY0" fmla="*/ 679419 h 1358838"/>
                <a:gd name="connsiteX1" fmla="*/ 552922 w 1105843"/>
                <a:gd name="connsiteY1" fmla="*/ 0 h 1358838"/>
                <a:gd name="connsiteX2" fmla="*/ 1105844 w 1105843"/>
                <a:gd name="connsiteY2" fmla="*/ 679419 h 1358838"/>
                <a:gd name="connsiteX3" fmla="*/ 552922 w 1105843"/>
                <a:gd name="connsiteY3" fmla="*/ 1358838 h 1358838"/>
                <a:gd name="connsiteX4" fmla="*/ 0 w 1105843"/>
                <a:gd name="connsiteY4" fmla="*/ 679419 h 1358838"/>
                <a:gd name="connsiteX0" fmla="*/ 0 w 1105844"/>
                <a:gd name="connsiteY0" fmla="*/ 688627 h 1368046"/>
                <a:gd name="connsiteX1" fmla="*/ 552922 w 1105844"/>
                <a:gd name="connsiteY1" fmla="*/ 9208 h 1368046"/>
                <a:gd name="connsiteX2" fmla="*/ 1105844 w 1105844"/>
                <a:gd name="connsiteY2" fmla="*/ 688627 h 1368046"/>
                <a:gd name="connsiteX3" fmla="*/ 552922 w 1105844"/>
                <a:gd name="connsiteY3" fmla="*/ 1368046 h 1368046"/>
                <a:gd name="connsiteX4" fmla="*/ 0 w 1105844"/>
                <a:gd name="connsiteY4" fmla="*/ 688627 h 1368046"/>
                <a:gd name="connsiteX0" fmla="*/ 0 w 1110734"/>
                <a:gd name="connsiteY0" fmla="*/ 942227 h 1372526"/>
                <a:gd name="connsiteX1" fmla="*/ 557812 w 1110734"/>
                <a:gd name="connsiteY1" fmla="*/ 3647 h 1372526"/>
                <a:gd name="connsiteX2" fmla="*/ 1110734 w 1110734"/>
                <a:gd name="connsiteY2" fmla="*/ 683066 h 1372526"/>
                <a:gd name="connsiteX3" fmla="*/ 557812 w 1110734"/>
                <a:gd name="connsiteY3" fmla="*/ 1362485 h 1372526"/>
                <a:gd name="connsiteX4" fmla="*/ 0 w 1110734"/>
                <a:gd name="connsiteY4" fmla="*/ 942227 h 1372526"/>
                <a:gd name="connsiteX0" fmla="*/ 5 w 1110739"/>
                <a:gd name="connsiteY0" fmla="*/ 942227 h 1343577"/>
                <a:gd name="connsiteX1" fmla="*/ 557817 w 1110739"/>
                <a:gd name="connsiteY1" fmla="*/ 3647 h 1343577"/>
                <a:gd name="connsiteX2" fmla="*/ 1110739 w 1110739"/>
                <a:gd name="connsiteY2" fmla="*/ 683066 h 1343577"/>
                <a:gd name="connsiteX3" fmla="*/ 567597 w 1110739"/>
                <a:gd name="connsiteY3" fmla="*/ 1338036 h 1343577"/>
                <a:gd name="connsiteX4" fmla="*/ 5 w 1110739"/>
                <a:gd name="connsiteY4" fmla="*/ 942227 h 1343577"/>
                <a:gd name="connsiteX0" fmla="*/ 5 w 1110739"/>
                <a:gd name="connsiteY0" fmla="*/ 942227 h 1358318"/>
                <a:gd name="connsiteX1" fmla="*/ 557817 w 1110739"/>
                <a:gd name="connsiteY1" fmla="*/ 3647 h 1358318"/>
                <a:gd name="connsiteX2" fmla="*/ 1110739 w 1110739"/>
                <a:gd name="connsiteY2" fmla="*/ 683066 h 1358318"/>
                <a:gd name="connsiteX3" fmla="*/ 567597 w 1110739"/>
                <a:gd name="connsiteY3" fmla="*/ 1338036 h 1358318"/>
                <a:gd name="connsiteX4" fmla="*/ 5 w 1110739"/>
                <a:gd name="connsiteY4" fmla="*/ 942227 h 1358318"/>
                <a:gd name="connsiteX0" fmla="*/ 5711 w 1116445"/>
                <a:gd name="connsiteY0" fmla="*/ 942227 h 1361911"/>
                <a:gd name="connsiteX1" fmla="*/ 563523 w 1116445"/>
                <a:gd name="connsiteY1" fmla="*/ 3647 h 1361911"/>
                <a:gd name="connsiteX2" fmla="*/ 1116445 w 1116445"/>
                <a:gd name="connsiteY2" fmla="*/ 683066 h 1361911"/>
                <a:gd name="connsiteX3" fmla="*/ 573303 w 1116445"/>
                <a:gd name="connsiteY3" fmla="*/ 1338036 h 1361911"/>
                <a:gd name="connsiteX4" fmla="*/ 5711 w 1116445"/>
                <a:gd name="connsiteY4" fmla="*/ 942227 h 1361911"/>
                <a:gd name="connsiteX0" fmla="*/ 8789 w 1119523"/>
                <a:gd name="connsiteY0" fmla="*/ 943822 h 1363506"/>
                <a:gd name="connsiteX1" fmla="*/ 566601 w 1119523"/>
                <a:gd name="connsiteY1" fmla="*/ 5242 h 1363506"/>
                <a:gd name="connsiteX2" fmla="*/ 1119523 w 1119523"/>
                <a:gd name="connsiteY2" fmla="*/ 684661 h 1363506"/>
                <a:gd name="connsiteX3" fmla="*/ 576381 w 1119523"/>
                <a:gd name="connsiteY3" fmla="*/ 1339631 h 1363506"/>
                <a:gd name="connsiteX4" fmla="*/ 8789 w 1119523"/>
                <a:gd name="connsiteY4" fmla="*/ 943822 h 1363506"/>
                <a:gd name="connsiteX0" fmla="*/ 8789 w 1119523"/>
                <a:gd name="connsiteY0" fmla="*/ 943427 h 1363111"/>
                <a:gd name="connsiteX1" fmla="*/ 566601 w 1119523"/>
                <a:gd name="connsiteY1" fmla="*/ 4847 h 1363111"/>
                <a:gd name="connsiteX2" fmla="*/ 1119523 w 1119523"/>
                <a:gd name="connsiteY2" fmla="*/ 684266 h 1363111"/>
                <a:gd name="connsiteX3" fmla="*/ 576381 w 1119523"/>
                <a:gd name="connsiteY3" fmla="*/ 1339236 h 1363111"/>
                <a:gd name="connsiteX4" fmla="*/ 8789 w 1119523"/>
                <a:gd name="connsiteY4" fmla="*/ 943427 h 1363111"/>
                <a:gd name="connsiteX0" fmla="*/ 9052 w 1119786"/>
                <a:gd name="connsiteY0" fmla="*/ 938617 h 1358301"/>
                <a:gd name="connsiteX1" fmla="*/ 566864 w 1119786"/>
                <a:gd name="connsiteY1" fmla="*/ 37 h 1358301"/>
                <a:gd name="connsiteX2" fmla="*/ 1119786 w 1119786"/>
                <a:gd name="connsiteY2" fmla="*/ 679456 h 1358301"/>
                <a:gd name="connsiteX3" fmla="*/ 576644 w 1119786"/>
                <a:gd name="connsiteY3" fmla="*/ 1334426 h 1358301"/>
                <a:gd name="connsiteX4" fmla="*/ 9052 w 1119786"/>
                <a:gd name="connsiteY4" fmla="*/ 938617 h 1358301"/>
                <a:gd name="connsiteX0" fmla="*/ 9052 w 1119786"/>
                <a:gd name="connsiteY0" fmla="*/ 938617 h 1358301"/>
                <a:gd name="connsiteX1" fmla="*/ 566864 w 1119786"/>
                <a:gd name="connsiteY1" fmla="*/ 37 h 1358301"/>
                <a:gd name="connsiteX2" fmla="*/ 1119786 w 1119786"/>
                <a:gd name="connsiteY2" fmla="*/ 679456 h 1358301"/>
                <a:gd name="connsiteX3" fmla="*/ 576644 w 1119786"/>
                <a:gd name="connsiteY3" fmla="*/ 1334426 h 1358301"/>
                <a:gd name="connsiteX4" fmla="*/ 9052 w 1119786"/>
                <a:gd name="connsiteY4" fmla="*/ 938617 h 1358301"/>
                <a:gd name="connsiteX0" fmla="*/ 3768 w 1114502"/>
                <a:gd name="connsiteY0" fmla="*/ 938617 h 1360934"/>
                <a:gd name="connsiteX1" fmla="*/ 561580 w 1114502"/>
                <a:gd name="connsiteY1" fmla="*/ 37 h 1360934"/>
                <a:gd name="connsiteX2" fmla="*/ 1114502 w 1114502"/>
                <a:gd name="connsiteY2" fmla="*/ 679456 h 1360934"/>
                <a:gd name="connsiteX3" fmla="*/ 571360 w 1114502"/>
                <a:gd name="connsiteY3" fmla="*/ 1334426 h 1360934"/>
                <a:gd name="connsiteX4" fmla="*/ 3768 w 1114502"/>
                <a:gd name="connsiteY4" fmla="*/ 938617 h 1360934"/>
                <a:gd name="connsiteX0" fmla="*/ 3768 w 1114502"/>
                <a:gd name="connsiteY0" fmla="*/ 938617 h 1350520"/>
                <a:gd name="connsiteX1" fmla="*/ 561580 w 1114502"/>
                <a:gd name="connsiteY1" fmla="*/ 37 h 1350520"/>
                <a:gd name="connsiteX2" fmla="*/ 1114502 w 1114502"/>
                <a:gd name="connsiteY2" fmla="*/ 679456 h 1350520"/>
                <a:gd name="connsiteX3" fmla="*/ 571360 w 1114502"/>
                <a:gd name="connsiteY3" fmla="*/ 1334426 h 1350520"/>
                <a:gd name="connsiteX4" fmla="*/ 3768 w 1114502"/>
                <a:gd name="connsiteY4" fmla="*/ 938617 h 1350520"/>
                <a:gd name="connsiteX0" fmla="*/ 3768 w 1114502"/>
                <a:gd name="connsiteY0" fmla="*/ 938617 h 1350520"/>
                <a:gd name="connsiteX1" fmla="*/ 561580 w 1114502"/>
                <a:gd name="connsiteY1" fmla="*/ 37 h 1350520"/>
                <a:gd name="connsiteX2" fmla="*/ 1114502 w 1114502"/>
                <a:gd name="connsiteY2" fmla="*/ 679456 h 1350520"/>
                <a:gd name="connsiteX3" fmla="*/ 571360 w 1114502"/>
                <a:gd name="connsiteY3" fmla="*/ 1334426 h 1350520"/>
                <a:gd name="connsiteX4" fmla="*/ 3768 w 1114502"/>
                <a:gd name="connsiteY4" fmla="*/ 938617 h 1350520"/>
                <a:gd name="connsiteX0" fmla="*/ 3768 w 1114876"/>
                <a:gd name="connsiteY0" fmla="*/ 938617 h 1350520"/>
                <a:gd name="connsiteX1" fmla="*/ 561580 w 1114876"/>
                <a:gd name="connsiteY1" fmla="*/ 37 h 1350520"/>
                <a:gd name="connsiteX2" fmla="*/ 1114502 w 1114876"/>
                <a:gd name="connsiteY2" fmla="*/ 679456 h 1350520"/>
                <a:gd name="connsiteX3" fmla="*/ 571360 w 1114876"/>
                <a:gd name="connsiteY3" fmla="*/ 1334426 h 1350520"/>
                <a:gd name="connsiteX4" fmla="*/ 3768 w 1114876"/>
                <a:gd name="connsiteY4" fmla="*/ 938617 h 13505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4876" h="1350520">
                  <a:moveTo>
                    <a:pt x="3768" y="938617"/>
                  </a:moveTo>
                  <a:cubicBezTo>
                    <a:pt x="-32091" y="623312"/>
                    <a:pt x="190644" y="4112"/>
                    <a:pt x="561580" y="37"/>
                  </a:cubicBezTo>
                  <a:cubicBezTo>
                    <a:pt x="932516" y="-4038"/>
                    <a:pt x="1065603" y="338452"/>
                    <a:pt x="1114502" y="679456"/>
                  </a:cubicBezTo>
                  <a:cubicBezTo>
                    <a:pt x="1124282" y="981341"/>
                    <a:pt x="942295" y="1266784"/>
                    <a:pt x="571360" y="1334426"/>
                  </a:cubicBezTo>
                  <a:cubicBezTo>
                    <a:pt x="200425" y="1402068"/>
                    <a:pt x="39627" y="1253922"/>
                    <a:pt x="3768" y="938617"/>
                  </a:cubicBezTo>
                  <a:close/>
                </a:path>
              </a:pathLst>
            </a:custGeom>
            <a:grpFill/>
            <a:ln w="12700" cap="flat" cmpd="sng" algn="ctr">
              <a:solidFill>
                <a:srgbClr val="00B0F0"/>
              </a:solidFill>
              <a:prstDash val="solid"/>
              <a:miter lim="800000"/>
            </a:ln>
            <a:effectLst/>
          </p:spPr>
          <p:txBody>
            <a:bodyPr rtlCol="0" anchor="ctr"/>
            <a:lstStyle/>
            <a:p>
              <a:pPr algn="ctr" defTabSz="914377">
                <a:defRPr/>
              </a:pPr>
              <a:endParaRPr lang="en-GB" kern="0" dirty="0">
                <a:solidFill>
                  <a:srgbClr val="FEFFFF"/>
                </a:solidFill>
                <a:latin typeface="Calibri" panose="020F0502020204030204"/>
              </a:endParaRPr>
            </a:p>
          </p:txBody>
        </p:sp>
        <p:sp>
          <p:nvSpPr>
            <p:cNvPr id="9" name="TextBox 8">
              <a:extLst>
                <a:ext uri="{FF2B5EF4-FFF2-40B4-BE49-F238E27FC236}">
                  <a16:creationId xmlns:a16="http://schemas.microsoft.com/office/drawing/2014/main" id="{6AD242D5-5044-47DA-871F-DEFD9BFC4F43}"/>
                </a:ext>
              </a:extLst>
            </p:cNvPr>
            <p:cNvSpPr txBox="1"/>
            <p:nvPr/>
          </p:nvSpPr>
          <p:spPr>
            <a:xfrm rot="20663993">
              <a:off x="3415024" y="7295758"/>
              <a:ext cx="1981244" cy="1516479"/>
            </a:xfrm>
            <a:prstGeom prst="rect">
              <a:avLst/>
            </a:prstGeom>
            <a:noFill/>
            <a:ln>
              <a:noFill/>
            </a:ln>
          </p:spPr>
          <p:txBody>
            <a:bodyPr wrap="square" rtlCol="0">
              <a:spAutoFit/>
            </a:bodyPr>
            <a:lstStyle/>
            <a:p>
              <a:r>
                <a:rPr lang="en-GB" b="1" dirty="0">
                  <a:solidFill>
                    <a:schemeClr val="bg1"/>
                  </a:solidFill>
                  <a:latin typeface="Abadi Extra Light" panose="020B0204020104020204" pitchFamily="34" charset="0"/>
                </a:rPr>
                <a:t>Suitable and Sufficient Safe Working Zones</a:t>
              </a:r>
              <a:r>
                <a:rPr lang="en-GB" dirty="0">
                  <a:solidFill>
                    <a:schemeClr val="bg1"/>
                  </a:solidFill>
                  <a:latin typeface="Abadi Extra Light" panose="020B0204020104020204" pitchFamily="34" charset="0"/>
                </a:rPr>
                <a:t>; </a:t>
              </a:r>
              <a:r>
                <a:rPr lang="en-GB" sz="1400" dirty="0">
                  <a:solidFill>
                    <a:schemeClr val="bg1"/>
                  </a:solidFill>
                  <a:latin typeface="Abadi Extra Light" panose="020B0204020104020204" pitchFamily="34" charset="0"/>
                </a:rPr>
                <a:t>Where people are at most risk behind the plant or in the swing radius of the excavator, the activity must be subject to a risk assessment with identified control measures put in place to ensure the task</a:t>
              </a:r>
            </a:p>
            <a:p>
              <a:r>
                <a:rPr lang="en-GB" sz="1400" dirty="0">
                  <a:solidFill>
                    <a:schemeClr val="bg1"/>
                  </a:solidFill>
                  <a:latin typeface="Abadi Extra Light" panose="020B0204020104020204" pitchFamily="34" charset="0"/>
                </a:rPr>
                <a:t>is conducted safely </a:t>
              </a:r>
              <a:endParaRPr lang="en-GB" dirty="0">
                <a:solidFill>
                  <a:schemeClr val="bg1"/>
                </a:solidFill>
                <a:latin typeface="Abadi Extra Light" panose="020B0204020104020204" pitchFamily="34" charset="0"/>
              </a:endParaRPr>
            </a:p>
          </p:txBody>
        </p:sp>
      </p:grpSp>
      <p:sp>
        <p:nvSpPr>
          <p:cNvPr id="12" name="TextBox 11">
            <a:extLst>
              <a:ext uri="{FF2B5EF4-FFF2-40B4-BE49-F238E27FC236}">
                <a16:creationId xmlns:a16="http://schemas.microsoft.com/office/drawing/2014/main" id="{89EE668A-7510-47A4-88B8-DACF5F2CDE14}"/>
              </a:ext>
            </a:extLst>
          </p:cNvPr>
          <p:cNvSpPr txBox="1"/>
          <p:nvPr/>
        </p:nvSpPr>
        <p:spPr>
          <a:xfrm>
            <a:off x="1079673" y="2223661"/>
            <a:ext cx="2997399" cy="2585323"/>
          </a:xfrm>
          <a:prstGeom prst="rect">
            <a:avLst/>
          </a:prstGeom>
          <a:noFill/>
        </p:spPr>
        <p:txBody>
          <a:bodyPr wrap="square" rtlCol="0">
            <a:spAutoFit/>
          </a:bodyPr>
          <a:lstStyle/>
          <a:p>
            <a:pPr algn="ctr"/>
            <a:r>
              <a:rPr lang="en-GB" b="1" dirty="0">
                <a:solidFill>
                  <a:schemeClr val="bg1"/>
                </a:solidFill>
                <a:latin typeface="Abadi Extra Light" panose="020B0204020104020204" pitchFamily="34" charset="0"/>
              </a:rPr>
              <a:t>Hierarchy of Control</a:t>
            </a:r>
            <a:r>
              <a:rPr lang="en-GB" dirty="0">
                <a:solidFill>
                  <a:schemeClr val="bg1"/>
                </a:solidFill>
                <a:latin typeface="Abadi Extra Light" panose="020B0204020104020204" pitchFamily="34" charset="0"/>
              </a:rPr>
              <a:t>;</a:t>
            </a:r>
          </a:p>
          <a:p>
            <a:pPr algn="ctr"/>
            <a:r>
              <a:rPr lang="en-GB" sz="1600" dirty="0">
                <a:solidFill>
                  <a:schemeClr val="bg1"/>
                </a:solidFill>
                <a:latin typeface="Abadi Extra Light" panose="020B0204020104020204" pitchFamily="34" charset="0"/>
              </a:rPr>
              <a:t>Eliminate the risk: by fencing off the area</a:t>
            </a:r>
          </a:p>
          <a:p>
            <a:pPr algn="ctr"/>
            <a:r>
              <a:rPr lang="en-GB" sz="1600" dirty="0">
                <a:solidFill>
                  <a:schemeClr val="bg1"/>
                </a:solidFill>
                <a:latin typeface="Abadi Extra Light" panose="020B0204020104020204" pitchFamily="34" charset="0"/>
              </a:rPr>
              <a:t>Minimise the risk: Establish full or partial segregation, such as barriers or marshals. If people do have to work immediately adjacent to plant, establish clear controls and communications between workers and plant operators  </a:t>
            </a:r>
          </a:p>
        </p:txBody>
      </p:sp>
      <p:sp>
        <p:nvSpPr>
          <p:cNvPr id="24" name="TextBox 23">
            <a:extLst>
              <a:ext uri="{FF2B5EF4-FFF2-40B4-BE49-F238E27FC236}">
                <a16:creationId xmlns:a16="http://schemas.microsoft.com/office/drawing/2014/main" id="{5F4A1335-4C93-45C9-AD96-7752FE661160}"/>
              </a:ext>
            </a:extLst>
          </p:cNvPr>
          <p:cNvSpPr txBox="1"/>
          <p:nvPr/>
        </p:nvSpPr>
        <p:spPr>
          <a:xfrm>
            <a:off x="586127" y="5729191"/>
            <a:ext cx="2413173" cy="2862322"/>
          </a:xfrm>
          <a:prstGeom prst="rect">
            <a:avLst/>
          </a:prstGeom>
          <a:noFill/>
        </p:spPr>
        <p:txBody>
          <a:bodyPr wrap="square" rtlCol="0">
            <a:spAutoFit/>
          </a:bodyPr>
          <a:lstStyle/>
          <a:p>
            <a:pPr algn="ctr"/>
            <a:r>
              <a:rPr lang="en-GB" b="1" dirty="0">
                <a:latin typeface="Abadi Extra Light" panose="020B0204020104020204" pitchFamily="34" charset="0"/>
              </a:rPr>
              <a:t>Competence; </a:t>
            </a:r>
            <a:r>
              <a:rPr lang="en-GB" dirty="0">
                <a:latin typeface="Abadi Extra Light" panose="020B0204020104020204" pitchFamily="34" charset="0"/>
              </a:rPr>
              <a:t>ensure everyone is trained, competent and confident at undertaking the task in hand. Everyone working in the area must understand the risks involved in the task and the emergency procedures. </a:t>
            </a:r>
          </a:p>
        </p:txBody>
      </p:sp>
      <p:sp>
        <p:nvSpPr>
          <p:cNvPr id="31" name="TextBox 30">
            <a:extLst>
              <a:ext uri="{FF2B5EF4-FFF2-40B4-BE49-F238E27FC236}">
                <a16:creationId xmlns:a16="http://schemas.microsoft.com/office/drawing/2014/main" id="{E7F19A60-C33D-4716-AAF9-89FD56A7776B}"/>
              </a:ext>
            </a:extLst>
          </p:cNvPr>
          <p:cNvSpPr txBox="1"/>
          <p:nvPr/>
        </p:nvSpPr>
        <p:spPr>
          <a:xfrm>
            <a:off x="4219400" y="151668"/>
            <a:ext cx="2807643" cy="1200329"/>
          </a:xfrm>
          <a:prstGeom prst="rect">
            <a:avLst/>
          </a:prstGeom>
          <a:noFill/>
        </p:spPr>
        <p:txBody>
          <a:bodyPr wrap="square" rtlCol="0">
            <a:spAutoFit/>
          </a:bodyPr>
          <a:lstStyle/>
          <a:p>
            <a:pPr algn="ctr"/>
            <a:r>
              <a:rPr lang="en-GB" sz="3600" b="1" dirty="0">
                <a:solidFill>
                  <a:schemeClr val="bg1"/>
                </a:solidFill>
                <a:latin typeface="Abadi Extra Light" panose="020B0204020104020204" pitchFamily="34" charset="0"/>
              </a:rPr>
              <a:t>People, Plant &amp; Interface</a:t>
            </a:r>
          </a:p>
        </p:txBody>
      </p:sp>
      <p:sp>
        <p:nvSpPr>
          <p:cNvPr id="32" name="TextBox 5">
            <a:extLst>
              <a:ext uri="{FF2B5EF4-FFF2-40B4-BE49-F238E27FC236}">
                <a16:creationId xmlns:a16="http://schemas.microsoft.com/office/drawing/2014/main" id="{54F64892-0C15-4000-87DB-0D7F635626B1}"/>
              </a:ext>
            </a:extLst>
          </p:cNvPr>
          <p:cNvSpPr txBox="1">
            <a:spLocks noChangeArrowheads="1"/>
          </p:cNvSpPr>
          <p:nvPr/>
        </p:nvSpPr>
        <p:spPr bwMode="auto">
          <a:xfrm>
            <a:off x="-111579" y="100528"/>
            <a:ext cx="4437112"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defRPr/>
            </a:pPr>
            <a:r>
              <a:rPr lang="en-US" altLang="en-US" sz="4400" dirty="0">
                <a:solidFill>
                  <a:srgbClr val="FFFFFF"/>
                </a:solidFill>
                <a:latin typeface="Abadi Extra Light" panose="020B0204020104020204" pitchFamily="34" charset="0"/>
              </a:rPr>
              <a:t>Life Saving Commitments</a:t>
            </a:r>
          </a:p>
        </p:txBody>
      </p:sp>
      <p:pic>
        <p:nvPicPr>
          <p:cNvPr id="34" name="Picture 33" descr="A picture containing drawing&#10;&#10;Description automatically generated">
            <a:extLst>
              <a:ext uri="{FF2B5EF4-FFF2-40B4-BE49-F238E27FC236}">
                <a16:creationId xmlns:a16="http://schemas.microsoft.com/office/drawing/2014/main" id="{2DF91F9C-CBA4-48CE-951A-92F83936322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52403" y="8230131"/>
            <a:ext cx="3242108" cy="906621"/>
          </a:xfrm>
          <a:prstGeom prst="rect">
            <a:avLst/>
          </a:prstGeom>
        </p:spPr>
      </p:pic>
    </p:spTree>
    <p:extLst>
      <p:ext uri="{BB962C8B-B14F-4D97-AF65-F5344CB8AC3E}">
        <p14:creationId xmlns:p14="http://schemas.microsoft.com/office/powerpoint/2010/main" val="39385455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3B5DF4C6835B54AB9C919732BBB8C2E" ma:contentTypeVersion="13" ma:contentTypeDescription="Create a new document." ma:contentTypeScope="" ma:versionID="091112ec005d4e8aaf6b9ec2d33d33ea">
  <xsd:schema xmlns:xsd="http://www.w3.org/2001/XMLSchema" xmlns:xs="http://www.w3.org/2001/XMLSchema" xmlns:p="http://schemas.microsoft.com/office/2006/metadata/properties" xmlns:ns3="01a87295-5865-4916-b93e-a4a872684360" xmlns:ns4="2d6a98ee-f9b7-404f-8dfb-5f46605371e3" targetNamespace="http://schemas.microsoft.com/office/2006/metadata/properties" ma:root="true" ma:fieldsID="f6242bee75dc70979c53fbd35edbf48f" ns3:_="" ns4:_="">
    <xsd:import namespace="01a87295-5865-4916-b93e-a4a872684360"/>
    <xsd:import namespace="2d6a98ee-f9b7-404f-8dfb-5f46605371e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Location" minOccurs="0"/>
                <xsd:element ref="ns3:MediaServiceOCR"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a87295-5865-4916-b93e-a4a8726843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d6a98ee-f9b7-404f-8dfb-5f46605371e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3EBD229-9EB9-4B4F-8225-7C45F3919E4F}">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FB3F1CC-616D-43AC-99A0-70C07293FC04}">
  <ds:schemaRefs>
    <ds:schemaRef ds:uri="http://schemas.microsoft.com/sharepoint/v3/contenttype/forms"/>
  </ds:schemaRefs>
</ds:datastoreItem>
</file>

<file path=customXml/itemProps3.xml><?xml version="1.0" encoding="utf-8"?>
<ds:datastoreItem xmlns:ds="http://schemas.openxmlformats.org/officeDocument/2006/customXml" ds:itemID="{6289E114-B7F2-4FBE-B145-D8C6CD6C8D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a87295-5865-4916-b93e-a4a872684360"/>
    <ds:schemaRef ds:uri="2d6a98ee-f9b7-404f-8dfb-5f46605371e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31820</TotalTime>
  <Words>731</Words>
  <Application>Microsoft Office PowerPoint</Application>
  <PresentationFormat>A4 Paper (210x297 mm)</PresentationFormat>
  <Paragraphs>53</Paragraphs>
  <Slides>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Abadi Extra Light</vt:lpstr>
      <vt:lpstr>Arial</vt:lpstr>
      <vt:lpstr>Calibri</vt:lpstr>
      <vt:lpstr>Calibri Light</vt:lpstr>
      <vt:lpstr>FS Albert</vt:lpstr>
      <vt:lpstr>Wingdings</vt:lpstr>
      <vt:lpstr>Office Theme</vt:lpstr>
      <vt:lpstr>PowerPoint Presentation</vt:lpstr>
      <vt:lpstr>PowerPoint Presentation</vt:lpstr>
      <vt:lpstr>PowerPoint Presentation</vt:lpstr>
    </vt:vector>
  </TitlesOfParts>
  <Company>Thames Water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Thames Water User</dc:creator>
  <cp:lastModifiedBy>Karl May</cp:lastModifiedBy>
  <cp:revision>407</cp:revision>
  <cp:lastPrinted>2018-08-29T08:23:48Z</cp:lastPrinted>
  <dcterms:created xsi:type="dcterms:W3CDTF">2015-12-03T17:00:26Z</dcterms:created>
  <dcterms:modified xsi:type="dcterms:W3CDTF">2022-03-08T11:36:57Z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0x01010003B5DF4C6835B54AB9C919732BBB8C2E</vt:lpwstr>
  </property>
</Properties>
</file>