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3"/>
  </p:notesMasterIdLst>
  <p:handoutMasterIdLst>
    <p:handoutMasterId r:id="rId24"/>
  </p:handoutMasterIdLst>
  <p:sldIdLst>
    <p:sldId id="259" r:id="rId5"/>
    <p:sldId id="281" r:id="rId6"/>
    <p:sldId id="301" r:id="rId7"/>
    <p:sldId id="286" r:id="rId8"/>
    <p:sldId id="303" r:id="rId9"/>
    <p:sldId id="297" r:id="rId10"/>
    <p:sldId id="289" r:id="rId11"/>
    <p:sldId id="290" r:id="rId12"/>
    <p:sldId id="291" r:id="rId13"/>
    <p:sldId id="292" r:id="rId14"/>
    <p:sldId id="300" r:id="rId15"/>
    <p:sldId id="287" r:id="rId16"/>
    <p:sldId id="288" r:id="rId17"/>
    <p:sldId id="302" r:id="rId18"/>
    <p:sldId id="296" r:id="rId19"/>
    <p:sldId id="266" r:id="rId20"/>
    <p:sldId id="262" r:id="rId21"/>
    <p:sldId id="27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ire Johnson" initials="CJ" lastIdx="3" clrIdx="0">
    <p:extLst>
      <p:ext uri="{19B8F6BF-5375-455C-9EA6-DF929625EA0E}">
        <p15:presenceInfo xmlns:p15="http://schemas.microsoft.com/office/powerpoint/2012/main" userId="S::claire.johnson@thameswater.co.uk::534b9b73-81ec-4c60-8db4-8b0fe7a42e84" providerId="AD"/>
      </p:ext>
    </p:extLst>
  </p:cmAuthor>
  <p:cmAuthor id="2" name="Mark Taylor" initials="MT" lastIdx="2" clrIdx="1">
    <p:extLst>
      <p:ext uri="{19B8F6BF-5375-455C-9EA6-DF929625EA0E}">
        <p15:presenceInfo xmlns:p15="http://schemas.microsoft.com/office/powerpoint/2012/main" userId="S::mark.taylor2@thameswater.co.uk::e5074b03-fc0d-4f00-9c1a-05b718ed4d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BB"/>
    <a:srgbClr val="64C5F8"/>
    <a:srgbClr val="000000"/>
    <a:srgbClr val="6ABA18"/>
    <a:srgbClr val="D8F1FF"/>
    <a:srgbClr val="FFAF16"/>
    <a:srgbClr val="04599F"/>
    <a:srgbClr val="062B52"/>
    <a:srgbClr val="6DB52D"/>
    <a:srgbClr val="DCEA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E87CA1-4632-4CEA-BE5A-FF676CF34ABC}" v="2" dt="2022-12-22T11:29:40.8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132DA7-B64F-4FFF-8617-5690A6561EE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A4FF5A2-4374-4237-8F92-5C13C2227C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A08245-B662-425E-9E41-71B05FA7F176}" type="datetimeFigureOut">
              <a:rPr lang="en-GB" smtClean="0"/>
              <a:t>05/01/2023</a:t>
            </a:fld>
            <a:endParaRPr lang="en-GB"/>
          </a:p>
        </p:txBody>
      </p:sp>
      <p:sp>
        <p:nvSpPr>
          <p:cNvPr id="4" name="Footer Placeholder 3">
            <a:extLst>
              <a:ext uri="{FF2B5EF4-FFF2-40B4-BE49-F238E27FC236}">
                <a16:creationId xmlns:a16="http://schemas.microsoft.com/office/drawing/2014/main" id="{FC095FA3-0E67-4E96-A793-30742B7597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69D8488-7865-4CA1-A21A-FCE0C87268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B02BFD-0D2B-45CD-B6CF-1B060EA4BD9E}" type="slidenum">
              <a:rPr lang="en-GB" smtClean="0"/>
              <a:t>‹#›</a:t>
            </a:fld>
            <a:endParaRPr lang="en-GB"/>
          </a:p>
        </p:txBody>
      </p:sp>
    </p:spTree>
    <p:extLst>
      <p:ext uri="{BB962C8B-B14F-4D97-AF65-F5344CB8AC3E}">
        <p14:creationId xmlns:p14="http://schemas.microsoft.com/office/powerpoint/2010/main" val="14965859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39D59-68D7-48FC-89B8-2C722ED6E741}" type="datetimeFigureOut">
              <a:rPr lang="en-GB" smtClean="0"/>
              <a:t>05/01/2023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EBF031-C4D5-4B39-9D9B-1BFA9427BA1B}" type="slidenum">
              <a:rPr lang="en-GB" smtClean="0"/>
              <a:t>‹#›</a:t>
            </a:fld>
            <a:endParaRPr lang="en-GB"/>
          </a:p>
        </p:txBody>
      </p:sp>
    </p:spTree>
    <p:extLst>
      <p:ext uri="{BB962C8B-B14F-4D97-AF65-F5344CB8AC3E}">
        <p14:creationId xmlns:p14="http://schemas.microsoft.com/office/powerpoint/2010/main" val="2518515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to give them a introduction to the campaign,</a:t>
            </a:r>
          </a:p>
          <a:p>
            <a:r>
              <a:rPr lang="en-GB"/>
              <a:t>The first few slides are the back ground and understanding</a:t>
            </a:r>
          </a:p>
          <a:p>
            <a:r>
              <a:rPr lang="en-GB"/>
              <a:t>Within the pack is designed so you can tailor it to incorporate your own twist/slogan but still incorporating the key messages we want you to share.</a:t>
            </a:r>
          </a:p>
          <a:p>
            <a:r>
              <a:rPr lang="en-GB"/>
              <a:t>Summary and learning from incident </a:t>
            </a:r>
          </a:p>
          <a:p>
            <a:r>
              <a:rPr lang="en-GB"/>
              <a:t>Pack will be shared on Monday and available on the Hub on Monday</a:t>
            </a:r>
          </a:p>
          <a:p>
            <a:r>
              <a:rPr lang="en-GB"/>
              <a:t>Rolled out initially within CD – UMWG aware with plans to roll out in Feb and rest of BAU who break ground.</a:t>
            </a:r>
          </a:p>
          <a:p>
            <a:r>
              <a:rPr lang="en-GB"/>
              <a:t>Situational Awareness launched in October 2021, initial this is what it is, this is what to do. Further comms (e-learning and exercise during Feb 2022).</a:t>
            </a:r>
          </a:p>
          <a:p>
            <a:endParaRPr lang="en-GB"/>
          </a:p>
          <a:p>
            <a:endParaRPr lang="en-GB"/>
          </a:p>
        </p:txBody>
      </p:sp>
      <p:sp>
        <p:nvSpPr>
          <p:cNvPr id="4" name="Slide Number Placeholder 3"/>
          <p:cNvSpPr>
            <a:spLocks noGrp="1"/>
          </p:cNvSpPr>
          <p:nvPr>
            <p:ph type="sldNum" sz="quarter" idx="5"/>
          </p:nvPr>
        </p:nvSpPr>
        <p:spPr/>
        <p:txBody>
          <a:bodyPr/>
          <a:lstStyle/>
          <a:p>
            <a:fld id="{3CEBF031-C4D5-4B39-9D9B-1BFA9427BA1B}" type="slidenum">
              <a:rPr lang="en-GB" smtClean="0"/>
              <a:t>2</a:t>
            </a:fld>
            <a:endParaRPr lang="en-GB"/>
          </a:p>
        </p:txBody>
      </p:sp>
    </p:spTree>
    <p:extLst>
      <p:ext uri="{BB962C8B-B14F-4D97-AF65-F5344CB8AC3E}">
        <p14:creationId xmlns:p14="http://schemas.microsoft.com/office/powerpoint/2010/main" val="870549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to give them a introduction to the campaign,</a:t>
            </a:r>
          </a:p>
          <a:p>
            <a:r>
              <a:rPr lang="en-GB"/>
              <a:t>The first few slides are the back ground and understanding</a:t>
            </a:r>
          </a:p>
          <a:p>
            <a:r>
              <a:rPr lang="en-GB"/>
              <a:t>Within the pack is designed so you can tailor it to incorporate your own twist/slogan but still incorporating the key messages we want you to share.</a:t>
            </a:r>
          </a:p>
          <a:p>
            <a:r>
              <a:rPr lang="en-GB"/>
              <a:t>Summary and learning from incident </a:t>
            </a:r>
          </a:p>
          <a:p>
            <a:r>
              <a:rPr lang="en-GB"/>
              <a:t>Pack will be shared on Monday and available on the Hub on Monday</a:t>
            </a:r>
          </a:p>
          <a:p>
            <a:r>
              <a:rPr lang="en-GB"/>
              <a:t>Rolled out initially within CD – UMWG aware with plans to roll out in Feb and rest of BAU who break ground.</a:t>
            </a:r>
          </a:p>
          <a:p>
            <a:r>
              <a:rPr lang="en-GB"/>
              <a:t>Situational Awareness launched in October 2021, initial this is what it is, this is what to do. Further comms (e-learning and exercise during Feb 2022).</a:t>
            </a:r>
          </a:p>
          <a:p>
            <a:endParaRPr lang="en-GB"/>
          </a:p>
          <a:p>
            <a:endParaRPr lang="en-GB"/>
          </a:p>
        </p:txBody>
      </p:sp>
      <p:sp>
        <p:nvSpPr>
          <p:cNvPr id="4" name="Slide Number Placeholder 3"/>
          <p:cNvSpPr>
            <a:spLocks noGrp="1"/>
          </p:cNvSpPr>
          <p:nvPr>
            <p:ph type="sldNum" sz="quarter" idx="5"/>
          </p:nvPr>
        </p:nvSpPr>
        <p:spPr/>
        <p:txBody>
          <a:bodyPr/>
          <a:lstStyle/>
          <a:p>
            <a:fld id="{3CEBF031-C4D5-4B39-9D9B-1BFA9427BA1B}" type="slidenum">
              <a:rPr lang="en-GB" smtClean="0"/>
              <a:t>3</a:t>
            </a:fld>
            <a:endParaRPr lang="en-GB"/>
          </a:p>
        </p:txBody>
      </p:sp>
    </p:spTree>
    <p:extLst>
      <p:ext uri="{BB962C8B-B14F-4D97-AF65-F5344CB8AC3E}">
        <p14:creationId xmlns:p14="http://schemas.microsoft.com/office/powerpoint/2010/main" val="34749901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3D3377-D43D-41E6-A284-D9CC4E54FD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1"/>
          </a:xfrm>
          <a:prstGeom prst="rect">
            <a:avLst/>
          </a:prstGeom>
        </p:spPr>
      </p:pic>
      <p:pic>
        <p:nvPicPr>
          <p:cNvPr id="8" name="Picture 7">
            <a:extLst>
              <a:ext uri="{FF2B5EF4-FFF2-40B4-BE49-F238E27FC236}">
                <a16:creationId xmlns:a16="http://schemas.microsoft.com/office/drawing/2014/main" id="{0C445C8A-26B5-44FB-9C25-C5A2AF2937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03925" y="2536925"/>
            <a:ext cx="1784149" cy="1784149"/>
          </a:xfrm>
          <a:prstGeom prst="rect">
            <a:avLst/>
          </a:prstGeom>
        </p:spPr>
      </p:pic>
      <p:sp>
        <p:nvSpPr>
          <p:cNvPr id="5" name="Slide Number Placeholder 1">
            <a:extLst>
              <a:ext uri="{FF2B5EF4-FFF2-40B4-BE49-F238E27FC236}">
                <a16:creationId xmlns:a16="http://schemas.microsoft.com/office/drawing/2014/main" id="{8788A505-A72F-4D3C-A1E1-B23AFE6A3660}"/>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2699796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Blank header slide ">
    <p:spTree>
      <p:nvGrpSpPr>
        <p:cNvPr id="1" name=""/>
        <p:cNvGrpSpPr/>
        <p:nvPr/>
      </p:nvGrpSpPr>
      <p:grpSpPr>
        <a:xfrm>
          <a:off x="0" y="0"/>
          <a:ext cx="0" cy="0"/>
          <a:chOff x="0" y="0"/>
          <a:chExt cx="0" cy="0"/>
        </a:xfrm>
      </p:grpSpPr>
      <p:sp>
        <p:nvSpPr>
          <p:cNvPr id="16" name="Rectangle: Single Corner Rounded 15">
            <a:extLst>
              <a:ext uri="{FF2B5EF4-FFF2-40B4-BE49-F238E27FC236}">
                <a16:creationId xmlns:a16="http://schemas.microsoft.com/office/drawing/2014/main" id="{E5B1A2D3-4A77-48E0-8C50-04E518FEB450}"/>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2">
            <a:extLst>
              <a:ext uri="{FF2B5EF4-FFF2-40B4-BE49-F238E27FC236}">
                <a16:creationId xmlns:a16="http://schemas.microsoft.com/office/drawing/2014/main" id="{167D8DAE-8D76-4A77-8AB7-426DFB8DD5D5}"/>
              </a:ext>
            </a:extLst>
          </p:cNvPr>
          <p:cNvSpPr>
            <a:spLocks noGrp="1"/>
          </p:cNvSpPr>
          <p:nvPr>
            <p:ph type="body" sz="quarter" idx="10" hasCustomPrompt="1"/>
          </p:nvPr>
        </p:nvSpPr>
        <p:spPr>
          <a:xfrm>
            <a:off x="601735" y="427588"/>
            <a:ext cx="5768920"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Titles (Abadi Extra Light, 36pt)</a:t>
            </a:r>
          </a:p>
        </p:txBody>
      </p:sp>
      <p:sp>
        <p:nvSpPr>
          <p:cNvPr id="4" name="Picture Placeholder 3">
            <a:extLst>
              <a:ext uri="{FF2B5EF4-FFF2-40B4-BE49-F238E27FC236}">
                <a16:creationId xmlns:a16="http://schemas.microsoft.com/office/drawing/2014/main" id="{5A2FF841-45CC-437D-ABA9-84F5D9F2F6F9}"/>
              </a:ext>
            </a:extLst>
          </p:cNvPr>
          <p:cNvSpPr>
            <a:spLocks noGrp="1"/>
          </p:cNvSpPr>
          <p:nvPr>
            <p:ph type="pic" sz="quarter" idx="14" hasCustomPrompt="1"/>
          </p:nvPr>
        </p:nvSpPr>
        <p:spPr>
          <a:xfrm>
            <a:off x="599216" y="1732656"/>
            <a:ext cx="2516846" cy="1594142"/>
          </a:xfrm>
          <a:prstGeom prst="rect">
            <a:avLst/>
          </a:prstGeom>
        </p:spPr>
        <p:txBody>
          <a:bodyPr/>
          <a:lstStyle>
            <a:lvl1pPr marL="0" indent="0">
              <a:buNone/>
              <a:defRPr sz="1400">
                <a:solidFill>
                  <a:srgbClr val="000000"/>
                </a:solidFill>
              </a:defRPr>
            </a:lvl1pPr>
          </a:lstStyle>
          <a:p>
            <a:r>
              <a:rPr lang="en-GB"/>
              <a:t>Add picture here</a:t>
            </a:r>
          </a:p>
        </p:txBody>
      </p:sp>
      <p:sp>
        <p:nvSpPr>
          <p:cNvPr id="8" name="Text Placeholder 7">
            <a:extLst>
              <a:ext uri="{FF2B5EF4-FFF2-40B4-BE49-F238E27FC236}">
                <a16:creationId xmlns:a16="http://schemas.microsoft.com/office/drawing/2014/main" id="{137EAA24-DC2E-49A1-9BB9-A8252CD54A97}"/>
              </a:ext>
            </a:extLst>
          </p:cNvPr>
          <p:cNvSpPr>
            <a:spLocks noGrp="1"/>
          </p:cNvSpPr>
          <p:nvPr>
            <p:ph type="body" sz="quarter" idx="16"/>
          </p:nvPr>
        </p:nvSpPr>
        <p:spPr>
          <a:xfrm>
            <a:off x="676102" y="3459902"/>
            <a:ext cx="2351183" cy="2665691"/>
          </a:xfrm>
          <a:prstGeom prst="rect">
            <a:avLst/>
          </a:prstGeom>
        </p:spPr>
        <p:txBody>
          <a:bodyPr/>
          <a:lstStyle>
            <a:lvl1pPr>
              <a:buClr>
                <a:schemeClr val="accent1"/>
              </a:buClr>
              <a:defRPr sz="1600">
                <a:solidFill>
                  <a:srgbClr val="000000"/>
                </a:solidFill>
              </a:defRPr>
            </a:lvl1pPr>
            <a:lvl2pPr>
              <a:buClr>
                <a:schemeClr val="accent1"/>
              </a:buClr>
              <a:defRPr sz="1400">
                <a:solidFill>
                  <a:srgbClr val="000000"/>
                </a:solidFill>
              </a:defRPr>
            </a:lvl2pPr>
            <a:lvl3pPr>
              <a:buClr>
                <a:schemeClr val="accent1"/>
              </a:buClr>
              <a:defRPr sz="1200">
                <a:solidFill>
                  <a:srgbClr val="000000"/>
                </a:solidFill>
              </a:defRPr>
            </a:lvl3pPr>
            <a:lvl4pPr>
              <a:buClr>
                <a:schemeClr val="accent1"/>
              </a:buClr>
              <a:defRPr sz="1100"/>
            </a:lvl4pPr>
            <a:lvl5pPr>
              <a:buClr>
                <a:schemeClr val="accent1"/>
              </a:buClr>
              <a:defRPr sz="1100"/>
            </a:lvl5pPr>
          </a:lstStyle>
          <a:p>
            <a:pPr lvl="0"/>
            <a:r>
              <a:rPr lang="en-US"/>
              <a:t>Click to edit Master text styles</a:t>
            </a:r>
          </a:p>
          <a:p>
            <a:pPr lvl="1"/>
            <a:r>
              <a:rPr lang="en-US"/>
              <a:t>Second level</a:t>
            </a:r>
          </a:p>
          <a:p>
            <a:pPr lvl="2"/>
            <a:r>
              <a:rPr lang="en-US"/>
              <a:t>Third level</a:t>
            </a:r>
          </a:p>
        </p:txBody>
      </p:sp>
      <p:sp>
        <p:nvSpPr>
          <p:cNvPr id="10" name="Picture Placeholder 3">
            <a:extLst>
              <a:ext uri="{FF2B5EF4-FFF2-40B4-BE49-F238E27FC236}">
                <a16:creationId xmlns:a16="http://schemas.microsoft.com/office/drawing/2014/main" id="{9F400CAE-D50B-4529-B6EF-8E67FC19C226}"/>
              </a:ext>
            </a:extLst>
          </p:cNvPr>
          <p:cNvSpPr>
            <a:spLocks noGrp="1"/>
          </p:cNvSpPr>
          <p:nvPr>
            <p:ph type="pic" sz="quarter" idx="17" hasCustomPrompt="1"/>
          </p:nvPr>
        </p:nvSpPr>
        <p:spPr>
          <a:xfrm>
            <a:off x="3432696" y="1732656"/>
            <a:ext cx="2516846" cy="1594142"/>
          </a:xfrm>
          <a:prstGeom prst="rect">
            <a:avLst/>
          </a:prstGeom>
        </p:spPr>
        <p:txBody>
          <a:bodyPr/>
          <a:lstStyle>
            <a:lvl1pPr marL="0" indent="0">
              <a:buNone/>
              <a:defRPr sz="1400">
                <a:solidFill>
                  <a:srgbClr val="000000"/>
                </a:solidFill>
              </a:defRPr>
            </a:lvl1pPr>
          </a:lstStyle>
          <a:p>
            <a:r>
              <a:rPr lang="en-GB"/>
              <a:t>Add picture here</a:t>
            </a:r>
          </a:p>
        </p:txBody>
      </p:sp>
      <p:sp>
        <p:nvSpPr>
          <p:cNvPr id="12" name="Picture Placeholder 3">
            <a:extLst>
              <a:ext uri="{FF2B5EF4-FFF2-40B4-BE49-F238E27FC236}">
                <a16:creationId xmlns:a16="http://schemas.microsoft.com/office/drawing/2014/main" id="{64F0D09F-BB57-4B7D-9FAB-8A2398A1C493}"/>
              </a:ext>
            </a:extLst>
          </p:cNvPr>
          <p:cNvSpPr>
            <a:spLocks noGrp="1"/>
          </p:cNvSpPr>
          <p:nvPr>
            <p:ph type="pic" sz="quarter" idx="19" hasCustomPrompt="1"/>
          </p:nvPr>
        </p:nvSpPr>
        <p:spPr>
          <a:xfrm>
            <a:off x="6260745" y="1732656"/>
            <a:ext cx="2485483" cy="1574277"/>
          </a:xfrm>
          <a:prstGeom prst="rect">
            <a:avLst/>
          </a:prstGeom>
        </p:spPr>
        <p:txBody>
          <a:bodyPr/>
          <a:lstStyle>
            <a:lvl1pPr marL="0" indent="0">
              <a:buNone/>
              <a:defRPr sz="1400">
                <a:solidFill>
                  <a:srgbClr val="000000"/>
                </a:solidFill>
              </a:defRPr>
            </a:lvl1pPr>
          </a:lstStyle>
          <a:p>
            <a:r>
              <a:rPr lang="en-GB"/>
              <a:t>Add picture here</a:t>
            </a:r>
          </a:p>
        </p:txBody>
      </p:sp>
      <p:sp>
        <p:nvSpPr>
          <p:cNvPr id="14" name="Picture Placeholder 3">
            <a:extLst>
              <a:ext uri="{FF2B5EF4-FFF2-40B4-BE49-F238E27FC236}">
                <a16:creationId xmlns:a16="http://schemas.microsoft.com/office/drawing/2014/main" id="{3E6D5509-5EE6-4414-A8EB-A180C8426926}"/>
              </a:ext>
            </a:extLst>
          </p:cNvPr>
          <p:cNvSpPr>
            <a:spLocks noGrp="1"/>
          </p:cNvSpPr>
          <p:nvPr>
            <p:ph type="pic" sz="quarter" idx="21" hasCustomPrompt="1"/>
          </p:nvPr>
        </p:nvSpPr>
        <p:spPr>
          <a:xfrm>
            <a:off x="9075937" y="1732656"/>
            <a:ext cx="2549075" cy="1594142"/>
          </a:xfrm>
          <a:prstGeom prst="rect">
            <a:avLst/>
          </a:prstGeom>
        </p:spPr>
        <p:txBody>
          <a:bodyPr/>
          <a:lstStyle>
            <a:lvl1pPr marL="0" indent="0">
              <a:buNone/>
              <a:defRPr sz="1400">
                <a:solidFill>
                  <a:srgbClr val="000000"/>
                </a:solidFill>
              </a:defRPr>
            </a:lvl1pPr>
          </a:lstStyle>
          <a:p>
            <a:r>
              <a:rPr lang="en-GB"/>
              <a:t>Add picture here</a:t>
            </a:r>
          </a:p>
        </p:txBody>
      </p:sp>
      <p:sp>
        <p:nvSpPr>
          <p:cNvPr id="20" name="Text Placeholder 7">
            <a:extLst>
              <a:ext uri="{FF2B5EF4-FFF2-40B4-BE49-F238E27FC236}">
                <a16:creationId xmlns:a16="http://schemas.microsoft.com/office/drawing/2014/main" id="{304AE7BB-5DF6-4257-B5EB-6FDB115EF384}"/>
              </a:ext>
            </a:extLst>
          </p:cNvPr>
          <p:cNvSpPr>
            <a:spLocks noGrp="1"/>
          </p:cNvSpPr>
          <p:nvPr>
            <p:ph type="body" sz="quarter" idx="22"/>
          </p:nvPr>
        </p:nvSpPr>
        <p:spPr>
          <a:xfrm>
            <a:off x="3515527" y="3459902"/>
            <a:ext cx="2351183" cy="2665691"/>
          </a:xfrm>
          <a:prstGeom prst="rect">
            <a:avLst/>
          </a:prstGeom>
        </p:spPr>
        <p:txBody>
          <a:bodyPr/>
          <a:lstStyle>
            <a:lvl1pPr>
              <a:buClr>
                <a:schemeClr val="accent1"/>
              </a:buClr>
              <a:defRPr sz="1600">
                <a:solidFill>
                  <a:srgbClr val="000000"/>
                </a:solidFill>
              </a:defRPr>
            </a:lvl1pPr>
            <a:lvl2pPr>
              <a:buClr>
                <a:schemeClr val="accent1"/>
              </a:buClr>
              <a:defRPr sz="1400">
                <a:solidFill>
                  <a:srgbClr val="000000"/>
                </a:solidFill>
              </a:defRPr>
            </a:lvl2pPr>
            <a:lvl3pPr>
              <a:buClr>
                <a:schemeClr val="accent1"/>
              </a:buClr>
              <a:defRPr sz="1200">
                <a:solidFill>
                  <a:srgbClr val="000000"/>
                </a:solidFill>
              </a:defRPr>
            </a:lvl3pPr>
            <a:lvl4pPr>
              <a:buClr>
                <a:schemeClr val="accent1"/>
              </a:buClr>
              <a:defRPr sz="1100"/>
            </a:lvl4pPr>
            <a:lvl5pPr>
              <a:buClr>
                <a:schemeClr val="accent1"/>
              </a:buClr>
              <a:defRPr sz="1100"/>
            </a:lvl5pPr>
          </a:lstStyle>
          <a:p>
            <a:pPr lvl="0"/>
            <a:r>
              <a:rPr lang="en-US"/>
              <a:t>Click to edit Master text styles</a:t>
            </a:r>
          </a:p>
          <a:p>
            <a:pPr lvl="1"/>
            <a:r>
              <a:rPr lang="en-US"/>
              <a:t>Second level</a:t>
            </a:r>
          </a:p>
          <a:p>
            <a:pPr lvl="2"/>
            <a:r>
              <a:rPr lang="en-US"/>
              <a:t>Third level</a:t>
            </a:r>
          </a:p>
        </p:txBody>
      </p:sp>
      <p:sp>
        <p:nvSpPr>
          <p:cNvPr id="21" name="Text Placeholder 7">
            <a:extLst>
              <a:ext uri="{FF2B5EF4-FFF2-40B4-BE49-F238E27FC236}">
                <a16:creationId xmlns:a16="http://schemas.microsoft.com/office/drawing/2014/main" id="{CD66DDE5-51AD-4FEB-99DD-62220B0BA0EF}"/>
              </a:ext>
            </a:extLst>
          </p:cNvPr>
          <p:cNvSpPr>
            <a:spLocks noGrp="1"/>
          </p:cNvSpPr>
          <p:nvPr>
            <p:ph type="body" sz="quarter" idx="23"/>
          </p:nvPr>
        </p:nvSpPr>
        <p:spPr>
          <a:xfrm>
            <a:off x="6325290" y="3459902"/>
            <a:ext cx="2351183" cy="2665691"/>
          </a:xfrm>
          <a:prstGeom prst="rect">
            <a:avLst/>
          </a:prstGeom>
        </p:spPr>
        <p:txBody>
          <a:bodyPr/>
          <a:lstStyle>
            <a:lvl1pPr>
              <a:buClr>
                <a:schemeClr val="accent1"/>
              </a:buClr>
              <a:defRPr sz="1600">
                <a:solidFill>
                  <a:srgbClr val="000000"/>
                </a:solidFill>
              </a:defRPr>
            </a:lvl1pPr>
            <a:lvl2pPr>
              <a:buClr>
                <a:schemeClr val="accent1"/>
              </a:buClr>
              <a:defRPr sz="1400">
                <a:solidFill>
                  <a:srgbClr val="000000"/>
                </a:solidFill>
              </a:defRPr>
            </a:lvl2pPr>
            <a:lvl3pPr>
              <a:buClr>
                <a:schemeClr val="accent1"/>
              </a:buClr>
              <a:defRPr sz="1200">
                <a:solidFill>
                  <a:srgbClr val="000000"/>
                </a:solidFill>
              </a:defRPr>
            </a:lvl3pPr>
            <a:lvl4pPr>
              <a:buClr>
                <a:schemeClr val="accent1"/>
              </a:buClr>
              <a:defRPr sz="1100"/>
            </a:lvl4pPr>
            <a:lvl5pPr>
              <a:buClr>
                <a:schemeClr val="accent1"/>
              </a:buClr>
              <a:defRPr sz="1100"/>
            </a:lvl5pPr>
          </a:lstStyle>
          <a:p>
            <a:pPr lvl="0"/>
            <a:r>
              <a:rPr lang="en-US"/>
              <a:t>Click to edit Master text styles</a:t>
            </a:r>
          </a:p>
          <a:p>
            <a:pPr lvl="1"/>
            <a:r>
              <a:rPr lang="en-US"/>
              <a:t>Second level</a:t>
            </a:r>
          </a:p>
          <a:p>
            <a:pPr lvl="2"/>
            <a:r>
              <a:rPr lang="en-US"/>
              <a:t>Third level</a:t>
            </a:r>
          </a:p>
        </p:txBody>
      </p:sp>
      <p:sp>
        <p:nvSpPr>
          <p:cNvPr id="22" name="Text Placeholder 7">
            <a:extLst>
              <a:ext uri="{FF2B5EF4-FFF2-40B4-BE49-F238E27FC236}">
                <a16:creationId xmlns:a16="http://schemas.microsoft.com/office/drawing/2014/main" id="{5B63C14B-86A0-4DE7-9FA3-41CC546D3986}"/>
              </a:ext>
            </a:extLst>
          </p:cNvPr>
          <p:cNvSpPr>
            <a:spLocks noGrp="1"/>
          </p:cNvSpPr>
          <p:nvPr>
            <p:ph type="body" sz="quarter" idx="24"/>
          </p:nvPr>
        </p:nvSpPr>
        <p:spPr>
          <a:xfrm>
            <a:off x="9164715" y="3459902"/>
            <a:ext cx="2351183" cy="2665691"/>
          </a:xfrm>
          <a:prstGeom prst="rect">
            <a:avLst/>
          </a:prstGeom>
        </p:spPr>
        <p:txBody>
          <a:bodyPr/>
          <a:lstStyle>
            <a:lvl1pPr>
              <a:buClr>
                <a:schemeClr val="accent1"/>
              </a:buClr>
              <a:defRPr sz="1600">
                <a:solidFill>
                  <a:srgbClr val="000000"/>
                </a:solidFill>
              </a:defRPr>
            </a:lvl1pPr>
            <a:lvl2pPr>
              <a:buClr>
                <a:schemeClr val="accent1"/>
              </a:buClr>
              <a:defRPr sz="1400">
                <a:solidFill>
                  <a:srgbClr val="000000"/>
                </a:solidFill>
              </a:defRPr>
            </a:lvl2pPr>
            <a:lvl3pPr>
              <a:buClr>
                <a:schemeClr val="accent1"/>
              </a:buClr>
              <a:defRPr sz="1200">
                <a:solidFill>
                  <a:srgbClr val="000000"/>
                </a:solidFill>
              </a:defRPr>
            </a:lvl3pPr>
            <a:lvl4pPr>
              <a:buClr>
                <a:schemeClr val="accent1"/>
              </a:buClr>
              <a:defRPr sz="1100"/>
            </a:lvl4pPr>
            <a:lvl5pPr>
              <a:buClr>
                <a:schemeClr val="accent1"/>
              </a:buClr>
              <a:defRPr sz="1100"/>
            </a:lvl5pPr>
          </a:lstStyle>
          <a:p>
            <a:pPr lvl="0"/>
            <a:r>
              <a:rPr lang="en-US"/>
              <a:t>Click to edit Master text styles</a:t>
            </a:r>
          </a:p>
          <a:p>
            <a:pPr lvl="1"/>
            <a:r>
              <a:rPr lang="en-US"/>
              <a:t>Second level</a:t>
            </a:r>
          </a:p>
          <a:p>
            <a:pPr lvl="2"/>
            <a:r>
              <a:rPr lang="en-US"/>
              <a:t>Third level</a:t>
            </a:r>
          </a:p>
        </p:txBody>
      </p:sp>
      <p:sp>
        <p:nvSpPr>
          <p:cNvPr id="18" name="Text Placeholder 6">
            <a:extLst>
              <a:ext uri="{FF2B5EF4-FFF2-40B4-BE49-F238E27FC236}">
                <a16:creationId xmlns:a16="http://schemas.microsoft.com/office/drawing/2014/main" id="{42718831-ED43-4DFB-AAFE-DEC2F1F9C326}"/>
              </a:ext>
            </a:extLst>
          </p:cNvPr>
          <p:cNvSpPr>
            <a:spLocks noGrp="1"/>
          </p:cNvSpPr>
          <p:nvPr>
            <p:ph type="body" sz="quarter" idx="12" hasCustomPrompt="1"/>
          </p:nvPr>
        </p:nvSpPr>
        <p:spPr>
          <a:xfrm>
            <a:off x="598484" y="1031847"/>
            <a:ext cx="10917411"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vl2pPr marL="457200" indent="0">
              <a:buNone/>
              <a:defRPr sz="2000">
                <a:latin typeface="+mj-lt"/>
              </a:defRPr>
            </a:lvl2pPr>
          </a:lstStyle>
          <a:p>
            <a:pPr lvl="0"/>
            <a:r>
              <a:rPr lang="en-GB"/>
              <a:t>Subheadings (Abadi Extra Light, 20pt)</a:t>
            </a:r>
          </a:p>
        </p:txBody>
      </p:sp>
      <p:cxnSp>
        <p:nvCxnSpPr>
          <p:cNvPr id="19" name="Straight Connector 18">
            <a:extLst>
              <a:ext uri="{FF2B5EF4-FFF2-40B4-BE49-F238E27FC236}">
                <a16:creationId xmlns:a16="http://schemas.microsoft.com/office/drawing/2014/main" id="{4DDD2C44-2344-42E6-B14E-3EEBCF970A1B}"/>
              </a:ext>
            </a:extLst>
          </p:cNvPr>
          <p:cNvCxnSpPr>
            <a:cxnSpLocks/>
          </p:cNvCxnSpPr>
          <p:nvPr userDrawn="1"/>
        </p:nvCxnSpPr>
        <p:spPr>
          <a:xfrm>
            <a:off x="3278894" y="1742181"/>
            <a:ext cx="0" cy="4392937"/>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2E9068E-782A-459B-AFE4-F28DE4E53D79}"/>
              </a:ext>
            </a:extLst>
          </p:cNvPr>
          <p:cNvCxnSpPr>
            <a:cxnSpLocks/>
          </p:cNvCxnSpPr>
          <p:nvPr userDrawn="1"/>
        </p:nvCxnSpPr>
        <p:spPr>
          <a:xfrm>
            <a:off x="6096000" y="1742181"/>
            <a:ext cx="0" cy="4392937"/>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1C5E37E-B930-426A-BE8F-646F762329BC}"/>
              </a:ext>
            </a:extLst>
          </p:cNvPr>
          <p:cNvCxnSpPr>
            <a:cxnSpLocks/>
          </p:cNvCxnSpPr>
          <p:nvPr userDrawn="1"/>
        </p:nvCxnSpPr>
        <p:spPr>
          <a:xfrm>
            <a:off x="8917694" y="1742181"/>
            <a:ext cx="0" cy="4392937"/>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5" name="Slide Number Placeholder 1">
            <a:extLst>
              <a:ext uri="{FF2B5EF4-FFF2-40B4-BE49-F238E27FC236}">
                <a16:creationId xmlns:a16="http://schemas.microsoft.com/office/drawing/2014/main" id="{E1B6C876-2A9A-4FB2-B6E5-44F162754C43}"/>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1514732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Blank header slide ">
    <p:spTree>
      <p:nvGrpSpPr>
        <p:cNvPr id="1" name=""/>
        <p:cNvGrpSpPr/>
        <p:nvPr/>
      </p:nvGrpSpPr>
      <p:grpSpPr>
        <a:xfrm>
          <a:off x="0" y="0"/>
          <a:ext cx="0" cy="0"/>
          <a:chOff x="0" y="0"/>
          <a:chExt cx="0" cy="0"/>
        </a:xfrm>
      </p:grpSpPr>
      <p:sp>
        <p:nvSpPr>
          <p:cNvPr id="14" name="Rectangle: Single Corner Rounded 13">
            <a:extLst>
              <a:ext uri="{FF2B5EF4-FFF2-40B4-BE49-F238E27FC236}">
                <a16:creationId xmlns:a16="http://schemas.microsoft.com/office/drawing/2014/main" id="{83F89775-C435-4815-B7AA-02B7C79DE7EC}"/>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6">
            <a:extLst>
              <a:ext uri="{FF2B5EF4-FFF2-40B4-BE49-F238E27FC236}">
                <a16:creationId xmlns:a16="http://schemas.microsoft.com/office/drawing/2014/main" id="{B66C2D1D-CC10-4D46-B909-E973F3B80822}"/>
              </a:ext>
            </a:extLst>
          </p:cNvPr>
          <p:cNvSpPr>
            <a:spLocks noGrp="1"/>
          </p:cNvSpPr>
          <p:nvPr>
            <p:ph type="body" sz="quarter" idx="12" hasCustomPrompt="1"/>
          </p:nvPr>
        </p:nvSpPr>
        <p:spPr>
          <a:xfrm>
            <a:off x="598484" y="1031847"/>
            <a:ext cx="10917411"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vl2pPr marL="457200" indent="0">
              <a:buNone/>
              <a:defRPr sz="2000">
                <a:latin typeface="+mj-lt"/>
              </a:defRPr>
            </a:lvl2pPr>
          </a:lstStyle>
          <a:p>
            <a:pPr lvl="0"/>
            <a:r>
              <a:rPr lang="en-GB"/>
              <a:t>Subheadings (Abadi Extra Light, 20pt)</a:t>
            </a:r>
          </a:p>
        </p:txBody>
      </p:sp>
      <p:sp>
        <p:nvSpPr>
          <p:cNvPr id="6" name="Text Placeholder 12">
            <a:extLst>
              <a:ext uri="{FF2B5EF4-FFF2-40B4-BE49-F238E27FC236}">
                <a16:creationId xmlns:a16="http://schemas.microsoft.com/office/drawing/2014/main" id="{167D8DAE-8D76-4A77-8AB7-426DFB8DD5D5}"/>
              </a:ext>
            </a:extLst>
          </p:cNvPr>
          <p:cNvSpPr>
            <a:spLocks noGrp="1"/>
          </p:cNvSpPr>
          <p:nvPr>
            <p:ph type="body" sz="quarter" idx="10" hasCustomPrompt="1"/>
          </p:nvPr>
        </p:nvSpPr>
        <p:spPr>
          <a:xfrm>
            <a:off x="601735" y="427588"/>
            <a:ext cx="6150458"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Titles (Abadi Extra Light, 36pt)</a:t>
            </a:r>
          </a:p>
        </p:txBody>
      </p:sp>
      <p:sp>
        <p:nvSpPr>
          <p:cNvPr id="8" name="Text Placeholder 7">
            <a:extLst>
              <a:ext uri="{FF2B5EF4-FFF2-40B4-BE49-F238E27FC236}">
                <a16:creationId xmlns:a16="http://schemas.microsoft.com/office/drawing/2014/main" id="{137EAA24-DC2E-49A1-9BB9-A8252CD54A97}"/>
              </a:ext>
            </a:extLst>
          </p:cNvPr>
          <p:cNvSpPr>
            <a:spLocks noGrp="1"/>
          </p:cNvSpPr>
          <p:nvPr>
            <p:ph type="body" sz="quarter" idx="16"/>
          </p:nvPr>
        </p:nvSpPr>
        <p:spPr>
          <a:xfrm>
            <a:off x="2524217" y="1635880"/>
            <a:ext cx="8991681" cy="1444671"/>
          </a:xfrm>
          <a:prstGeom prst="rect">
            <a:avLst/>
          </a:prstGeom>
        </p:spPr>
        <p:txBody>
          <a:bodyPr anchor="ctr"/>
          <a:lstStyle>
            <a:lvl1pPr>
              <a:buClr>
                <a:schemeClr val="accent1"/>
              </a:buClr>
              <a:defRPr sz="1600">
                <a:solidFill>
                  <a:srgbClr val="000000"/>
                </a:solidFill>
              </a:defRPr>
            </a:lvl1pPr>
            <a:lvl2pPr>
              <a:buClr>
                <a:schemeClr val="accent1"/>
              </a:buClr>
              <a:defRPr sz="1400">
                <a:solidFill>
                  <a:srgbClr val="000000"/>
                </a:solidFill>
              </a:defRPr>
            </a:lvl2pPr>
            <a:lvl3pPr>
              <a:buClr>
                <a:schemeClr val="accent1"/>
              </a:buClr>
              <a:defRPr sz="1200">
                <a:solidFill>
                  <a:srgbClr val="000000"/>
                </a:solidFill>
              </a:defRPr>
            </a:lvl3pPr>
            <a:lvl4pPr>
              <a:buClr>
                <a:schemeClr val="accent1"/>
              </a:buClr>
              <a:defRPr sz="1100"/>
            </a:lvl4pPr>
            <a:lvl5pPr>
              <a:buClr>
                <a:schemeClr val="accent1"/>
              </a:buClr>
              <a:defRPr sz="1100"/>
            </a:lvl5pPr>
          </a:lstStyle>
          <a:p>
            <a:pPr lvl="0"/>
            <a:r>
              <a:rPr lang="en-US"/>
              <a:t>Click to edit Master text styles</a:t>
            </a:r>
          </a:p>
          <a:p>
            <a:pPr lvl="1"/>
            <a:r>
              <a:rPr lang="en-US"/>
              <a:t>Second level</a:t>
            </a:r>
          </a:p>
          <a:p>
            <a:pPr lvl="2"/>
            <a:r>
              <a:rPr lang="en-US"/>
              <a:t>Third level</a:t>
            </a:r>
          </a:p>
        </p:txBody>
      </p:sp>
      <p:sp>
        <p:nvSpPr>
          <p:cNvPr id="13" name="Text Placeholder 7">
            <a:extLst>
              <a:ext uri="{FF2B5EF4-FFF2-40B4-BE49-F238E27FC236}">
                <a16:creationId xmlns:a16="http://schemas.microsoft.com/office/drawing/2014/main" id="{01BB6E24-9AD0-42DD-81A6-38D4B7D3314E}"/>
              </a:ext>
            </a:extLst>
          </p:cNvPr>
          <p:cNvSpPr>
            <a:spLocks noGrp="1"/>
          </p:cNvSpPr>
          <p:nvPr>
            <p:ph type="body" sz="quarter" idx="17"/>
          </p:nvPr>
        </p:nvSpPr>
        <p:spPr>
          <a:xfrm>
            <a:off x="2524216" y="3214637"/>
            <a:ext cx="8991681" cy="1444671"/>
          </a:xfrm>
          <a:prstGeom prst="rect">
            <a:avLst/>
          </a:prstGeom>
        </p:spPr>
        <p:txBody>
          <a:bodyPr anchor="ctr"/>
          <a:lstStyle>
            <a:lvl1pPr>
              <a:buClr>
                <a:schemeClr val="accent1"/>
              </a:buClr>
              <a:defRPr sz="1600">
                <a:solidFill>
                  <a:srgbClr val="000000"/>
                </a:solidFill>
              </a:defRPr>
            </a:lvl1pPr>
            <a:lvl2pPr>
              <a:buClr>
                <a:schemeClr val="accent1"/>
              </a:buClr>
              <a:defRPr sz="1400">
                <a:solidFill>
                  <a:srgbClr val="000000"/>
                </a:solidFill>
              </a:defRPr>
            </a:lvl2pPr>
            <a:lvl3pPr>
              <a:buClr>
                <a:schemeClr val="accent1"/>
              </a:buClr>
              <a:defRPr sz="1200">
                <a:solidFill>
                  <a:srgbClr val="000000"/>
                </a:solidFill>
              </a:defRPr>
            </a:lvl3pPr>
            <a:lvl4pPr>
              <a:buClr>
                <a:schemeClr val="accent1"/>
              </a:buClr>
              <a:defRPr sz="1100"/>
            </a:lvl4pPr>
            <a:lvl5pPr>
              <a:buClr>
                <a:schemeClr val="accent1"/>
              </a:buClr>
              <a:defRPr sz="1100"/>
            </a:lvl5pPr>
          </a:lstStyle>
          <a:p>
            <a:pPr lvl="0"/>
            <a:r>
              <a:rPr lang="en-US"/>
              <a:t>Click to edit Master text styles</a:t>
            </a:r>
          </a:p>
          <a:p>
            <a:pPr lvl="1"/>
            <a:r>
              <a:rPr lang="en-US"/>
              <a:t>Second level</a:t>
            </a:r>
          </a:p>
          <a:p>
            <a:pPr lvl="2"/>
            <a:r>
              <a:rPr lang="en-US"/>
              <a:t>Third level</a:t>
            </a:r>
          </a:p>
        </p:txBody>
      </p:sp>
      <p:sp>
        <p:nvSpPr>
          <p:cNvPr id="15" name="Text Placeholder 7">
            <a:extLst>
              <a:ext uri="{FF2B5EF4-FFF2-40B4-BE49-F238E27FC236}">
                <a16:creationId xmlns:a16="http://schemas.microsoft.com/office/drawing/2014/main" id="{3A98F29F-A129-4738-835C-2C6923BCBC40}"/>
              </a:ext>
            </a:extLst>
          </p:cNvPr>
          <p:cNvSpPr>
            <a:spLocks noGrp="1"/>
          </p:cNvSpPr>
          <p:nvPr>
            <p:ph type="body" sz="quarter" idx="18"/>
          </p:nvPr>
        </p:nvSpPr>
        <p:spPr>
          <a:xfrm>
            <a:off x="2524216" y="4793395"/>
            <a:ext cx="8991681" cy="1444672"/>
          </a:xfrm>
          <a:prstGeom prst="rect">
            <a:avLst/>
          </a:prstGeom>
        </p:spPr>
        <p:txBody>
          <a:bodyPr anchor="ctr"/>
          <a:lstStyle>
            <a:lvl1pPr>
              <a:buClr>
                <a:schemeClr val="accent1"/>
              </a:buClr>
              <a:defRPr sz="1600">
                <a:solidFill>
                  <a:srgbClr val="000000"/>
                </a:solidFill>
              </a:defRPr>
            </a:lvl1pPr>
            <a:lvl2pPr>
              <a:buClr>
                <a:schemeClr val="accent1"/>
              </a:buClr>
              <a:defRPr sz="1400">
                <a:solidFill>
                  <a:srgbClr val="000000"/>
                </a:solidFill>
              </a:defRPr>
            </a:lvl2pPr>
            <a:lvl3pPr>
              <a:buClr>
                <a:schemeClr val="accent1"/>
              </a:buClr>
              <a:defRPr sz="1200">
                <a:solidFill>
                  <a:srgbClr val="000000"/>
                </a:solidFill>
              </a:defRPr>
            </a:lvl3pPr>
            <a:lvl4pPr>
              <a:buClr>
                <a:schemeClr val="accent1"/>
              </a:buClr>
              <a:defRPr sz="1100"/>
            </a:lvl4pPr>
            <a:lvl5pPr>
              <a:buClr>
                <a:schemeClr val="accent1"/>
              </a:buClr>
              <a:defRPr sz="1100"/>
            </a:lvl5pPr>
          </a:lstStyle>
          <a:p>
            <a:pPr lvl="0"/>
            <a:r>
              <a:rPr lang="en-US"/>
              <a:t>Click to edit Master text styles</a:t>
            </a:r>
          </a:p>
          <a:p>
            <a:pPr lvl="1"/>
            <a:r>
              <a:rPr lang="en-US"/>
              <a:t>Second level</a:t>
            </a:r>
          </a:p>
          <a:p>
            <a:pPr lvl="2"/>
            <a:r>
              <a:rPr lang="en-US"/>
              <a:t>Third level</a:t>
            </a:r>
          </a:p>
        </p:txBody>
      </p:sp>
      <p:sp>
        <p:nvSpPr>
          <p:cNvPr id="11" name="Text Placeholder 10">
            <a:extLst>
              <a:ext uri="{FF2B5EF4-FFF2-40B4-BE49-F238E27FC236}">
                <a16:creationId xmlns:a16="http://schemas.microsoft.com/office/drawing/2014/main" id="{511643AB-98F3-4CD7-A04B-32784A81E902}"/>
              </a:ext>
            </a:extLst>
          </p:cNvPr>
          <p:cNvSpPr>
            <a:spLocks noGrp="1"/>
          </p:cNvSpPr>
          <p:nvPr>
            <p:ph type="body" sz="quarter" idx="19"/>
          </p:nvPr>
        </p:nvSpPr>
        <p:spPr>
          <a:xfrm>
            <a:off x="598487" y="1635126"/>
            <a:ext cx="1789605" cy="1444672"/>
          </a:xfrm>
          <a:prstGeom prst="rect">
            <a:avLst/>
          </a:prstGeom>
          <a:solidFill>
            <a:srgbClr val="6ABA18"/>
          </a:solidFill>
        </p:spPr>
        <p:txBody>
          <a:bodyPr anchor="ctr"/>
          <a:lstStyle>
            <a:lvl1pPr marL="0" indent="0" algn="ctr">
              <a:buNone/>
              <a:defRPr sz="1800">
                <a:solidFill>
                  <a:srgbClr val="000000"/>
                </a:solidFill>
                <a:latin typeface="+mj-lt"/>
              </a:defRPr>
            </a:lvl1pPr>
          </a:lstStyle>
          <a:p>
            <a:pPr lvl="0"/>
            <a:r>
              <a:rPr lang="en-US"/>
              <a:t>Click to edit Master text styles</a:t>
            </a:r>
          </a:p>
        </p:txBody>
      </p:sp>
      <p:sp>
        <p:nvSpPr>
          <p:cNvPr id="19" name="Text Placeholder 10">
            <a:extLst>
              <a:ext uri="{FF2B5EF4-FFF2-40B4-BE49-F238E27FC236}">
                <a16:creationId xmlns:a16="http://schemas.microsoft.com/office/drawing/2014/main" id="{1B37E0F4-F5CB-400E-8139-42BF7AF1454F}"/>
              </a:ext>
            </a:extLst>
          </p:cNvPr>
          <p:cNvSpPr>
            <a:spLocks noGrp="1"/>
          </p:cNvSpPr>
          <p:nvPr>
            <p:ph type="body" sz="quarter" idx="20"/>
          </p:nvPr>
        </p:nvSpPr>
        <p:spPr>
          <a:xfrm>
            <a:off x="598486" y="3214636"/>
            <a:ext cx="1789605" cy="1444672"/>
          </a:xfrm>
          <a:prstGeom prst="rect">
            <a:avLst/>
          </a:prstGeom>
          <a:solidFill>
            <a:srgbClr val="64C5F8"/>
          </a:solidFill>
        </p:spPr>
        <p:txBody>
          <a:bodyPr anchor="ctr"/>
          <a:lstStyle>
            <a:lvl1pPr marL="0" indent="0" algn="ctr">
              <a:buNone/>
              <a:defRPr sz="1800">
                <a:solidFill>
                  <a:srgbClr val="000000"/>
                </a:solidFill>
                <a:latin typeface="+mj-lt"/>
              </a:defRPr>
            </a:lvl1pPr>
          </a:lstStyle>
          <a:p>
            <a:pPr lvl="0"/>
            <a:r>
              <a:rPr lang="en-US"/>
              <a:t>Click to edit Master text styles</a:t>
            </a:r>
          </a:p>
        </p:txBody>
      </p:sp>
      <p:sp>
        <p:nvSpPr>
          <p:cNvPr id="23" name="Text Placeholder 10">
            <a:extLst>
              <a:ext uri="{FF2B5EF4-FFF2-40B4-BE49-F238E27FC236}">
                <a16:creationId xmlns:a16="http://schemas.microsoft.com/office/drawing/2014/main" id="{BCEDC9A5-6B46-4291-B6E2-E702063C7769}"/>
              </a:ext>
            </a:extLst>
          </p:cNvPr>
          <p:cNvSpPr>
            <a:spLocks noGrp="1"/>
          </p:cNvSpPr>
          <p:nvPr>
            <p:ph type="body" sz="quarter" idx="21"/>
          </p:nvPr>
        </p:nvSpPr>
        <p:spPr>
          <a:xfrm>
            <a:off x="598485" y="4794539"/>
            <a:ext cx="1789605" cy="1444672"/>
          </a:xfrm>
          <a:prstGeom prst="rect">
            <a:avLst/>
          </a:prstGeom>
          <a:solidFill>
            <a:schemeClr val="accent1"/>
          </a:solidFill>
        </p:spPr>
        <p:txBody>
          <a:bodyPr anchor="ctr"/>
          <a:lstStyle>
            <a:lvl1pPr marL="0" indent="0" algn="ctr">
              <a:buNone/>
              <a:defRPr sz="1800">
                <a:solidFill>
                  <a:srgbClr val="000000"/>
                </a:solidFill>
                <a:latin typeface="+mj-lt"/>
              </a:defRPr>
            </a:lvl1pPr>
          </a:lstStyle>
          <a:p>
            <a:pPr lvl="0"/>
            <a:r>
              <a:rPr lang="en-US"/>
              <a:t>Click to edit Master text styles</a:t>
            </a:r>
          </a:p>
        </p:txBody>
      </p:sp>
      <p:cxnSp>
        <p:nvCxnSpPr>
          <p:cNvPr id="17" name="Straight Connector 16">
            <a:extLst>
              <a:ext uri="{FF2B5EF4-FFF2-40B4-BE49-F238E27FC236}">
                <a16:creationId xmlns:a16="http://schemas.microsoft.com/office/drawing/2014/main" id="{8C5945CB-F76E-4793-A1D4-BFE01BDEA8BE}"/>
              </a:ext>
            </a:extLst>
          </p:cNvPr>
          <p:cNvCxnSpPr/>
          <p:nvPr userDrawn="1"/>
        </p:nvCxnSpPr>
        <p:spPr>
          <a:xfrm>
            <a:off x="598485" y="3151573"/>
            <a:ext cx="1091741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BE17BE8-DACA-4AF2-A225-ABFB2F170424}"/>
              </a:ext>
            </a:extLst>
          </p:cNvPr>
          <p:cNvCxnSpPr/>
          <p:nvPr userDrawn="1"/>
        </p:nvCxnSpPr>
        <p:spPr>
          <a:xfrm>
            <a:off x="598485" y="4722934"/>
            <a:ext cx="1091741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1">
            <a:extLst>
              <a:ext uri="{FF2B5EF4-FFF2-40B4-BE49-F238E27FC236}">
                <a16:creationId xmlns:a16="http://schemas.microsoft.com/office/drawing/2014/main" id="{060D363D-E8EF-4C91-A430-7AD298F592C8}"/>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3885470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Blank header slide ">
    <p:spTree>
      <p:nvGrpSpPr>
        <p:cNvPr id="1" name=""/>
        <p:cNvGrpSpPr/>
        <p:nvPr/>
      </p:nvGrpSpPr>
      <p:grpSpPr>
        <a:xfrm>
          <a:off x="0" y="0"/>
          <a:ext cx="0" cy="0"/>
          <a:chOff x="0" y="0"/>
          <a:chExt cx="0" cy="0"/>
        </a:xfrm>
      </p:grpSpPr>
      <p:sp>
        <p:nvSpPr>
          <p:cNvPr id="20" name="Rectangle: Single Corner Rounded 19">
            <a:extLst>
              <a:ext uri="{FF2B5EF4-FFF2-40B4-BE49-F238E27FC236}">
                <a16:creationId xmlns:a16="http://schemas.microsoft.com/office/drawing/2014/main" id="{4748287B-90B3-4F6B-A2DC-94852B69BD86}"/>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00"/>
              </a:solidFill>
            </a:endParaRPr>
          </a:p>
        </p:txBody>
      </p:sp>
      <p:sp>
        <p:nvSpPr>
          <p:cNvPr id="6" name="Text Placeholder 12">
            <a:extLst>
              <a:ext uri="{FF2B5EF4-FFF2-40B4-BE49-F238E27FC236}">
                <a16:creationId xmlns:a16="http://schemas.microsoft.com/office/drawing/2014/main" id="{167D8DAE-8D76-4A77-8AB7-426DFB8DD5D5}"/>
              </a:ext>
            </a:extLst>
          </p:cNvPr>
          <p:cNvSpPr>
            <a:spLocks noGrp="1"/>
          </p:cNvSpPr>
          <p:nvPr>
            <p:ph type="body" sz="quarter" idx="10" hasCustomPrompt="1"/>
          </p:nvPr>
        </p:nvSpPr>
        <p:spPr>
          <a:xfrm>
            <a:off x="601735" y="427588"/>
            <a:ext cx="5768920"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Titles (Abadi Extra Light, 36pt)</a:t>
            </a:r>
          </a:p>
        </p:txBody>
      </p:sp>
      <p:sp>
        <p:nvSpPr>
          <p:cNvPr id="8" name="Text Placeholder 7">
            <a:extLst>
              <a:ext uri="{FF2B5EF4-FFF2-40B4-BE49-F238E27FC236}">
                <a16:creationId xmlns:a16="http://schemas.microsoft.com/office/drawing/2014/main" id="{137EAA24-DC2E-49A1-9BB9-A8252CD54A97}"/>
              </a:ext>
            </a:extLst>
          </p:cNvPr>
          <p:cNvSpPr>
            <a:spLocks noGrp="1"/>
          </p:cNvSpPr>
          <p:nvPr>
            <p:ph type="body" sz="quarter" idx="16"/>
          </p:nvPr>
        </p:nvSpPr>
        <p:spPr>
          <a:xfrm>
            <a:off x="598485" y="2410234"/>
            <a:ext cx="3343199" cy="3827833"/>
          </a:xfrm>
          <a:prstGeom prst="rect">
            <a:avLst/>
          </a:prstGeom>
        </p:spPr>
        <p:txBody>
          <a:bodyPr/>
          <a:lstStyle>
            <a:lvl1pPr>
              <a:buClr>
                <a:schemeClr val="accent1"/>
              </a:buClr>
              <a:defRPr sz="1600">
                <a:solidFill>
                  <a:srgbClr val="000000"/>
                </a:solidFill>
              </a:defRPr>
            </a:lvl1pPr>
            <a:lvl2pPr>
              <a:buClr>
                <a:schemeClr val="accent1"/>
              </a:buClr>
              <a:defRPr sz="1400">
                <a:solidFill>
                  <a:srgbClr val="000000"/>
                </a:solidFill>
              </a:defRPr>
            </a:lvl2pPr>
            <a:lvl3pPr>
              <a:buClr>
                <a:schemeClr val="accent1"/>
              </a:buClr>
              <a:defRPr sz="1200">
                <a:solidFill>
                  <a:srgbClr val="000000"/>
                </a:solidFill>
              </a:defRPr>
            </a:lvl3pPr>
            <a:lvl4pPr>
              <a:buClr>
                <a:schemeClr val="accent1"/>
              </a:buClr>
              <a:defRPr sz="1100"/>
            </a:lvl4pPr>
            <a:lvl5pPr>
              <a:buClr>
                <a:schemeClr val="accent1"/>
              </a:buClr>
              <a:defRPr sz="1100"/>
            </a:lvl5pPr>
          </a:lstStyle>
          <a:p>
            <a:pPr lvl="0"/>
            <a:r>
              <a:rPr lang="en-US"/>
              <a:t>Click to edit Master text styles</a:t>
            </a:r>
          </a:p>
          <a:p>
            <a:pPr lvl="1"/>
            <a:r>
              <a:rPr lang="en-US"/>
              <a:t>Second level</a:t>
            </a:r>
          </a:p>
          <a:p>
            <a:pPr lvl="2"/>
            <a:r>
              <a:rPr lang="en-US"/>
              <a:t>Third level</a:t>
            </a:r>
          </a:p>
        </p:txBody>
      </p:sp>
      <p:sp>
        <p:nvSpPr>
          <p:cNvPr id="13" name="Text Placeholder 7">
            <a:extLst>
              <a:ext uri="{FF2B5EF4-FFF2-40B4-BE49-F238E27FC236}">
                <a16:creationId xmlns:a16="http://schemas.microsoft.com/office/drawing/2014/main" id="{01BB6E24-9AD0-42DD-81A6-38D4B7D3314E}"/>
              </a:ext>
            </a:extLst>
          </p:cNvPr>
          <p:cNvSpPr>
            <a:spLocks noGrp="1"/>
          </p:cNvSpPr>
          <p:nvPr>
            <p:ph type="body" sz="quarter" idx="17"/>
          </p:nvPr>
        </p:nvSpPr>
        <p:spPr>
          <a:xfrm>
            <a:off x="4424400" y="2410234"/>
            <a:ext cx="3343199" cy="3827833"/>
          </a:xfrm>
          <a:prstGeom prst="rect">
            <a:avLst/>
          </a:prstGeom>
        </p:spPr>
        <p:txBody>
          <a:bodyPr/>
          <a:lstStyle>
            <a:lvl1pPr>
              <a:buClr>
                <a:schemeClr val="accent1"/>
              </a:buClr>
              <a:defRPr sz="1600">
                <a:solidFill>
                  <a:srgbClr val="000000"/>
                </a:solidFill>
              </a:defRPr>
            </a:lvl1pPr>
            <a:lvl2pPr>
              <a:buClr>
                <a:schemeClr val="accent1"/>
              </a:buClr>
              <a:defRPr sz="1400">
                <a:solidFill>
                  <a:srgbClr val="000000"/>
                </a:solidFill>
              </a:defRPr>
            </a:lvl2pPr>
            <a:lvl3pPr>
              <a:buClr>
                <a:schemeClr val="accent1"/>
              </a:buClr>
              <a:defRPr sz="1200">
                <a:solidFill>
                  <a:srgbClr val="000000"/>
                </a:solidFill>
              </a:defRPr>
            </a:lvl3pPr>
            <a:lvl4pPr>
              <a:buClr>
                <a:schemeClr val="accent1"/>
              </a:buClr>
              <a:defRPr sz="1100"/>
            </a:lvl4pPr>
            <a:lvl5pPr>
              <a:buClr>
                <a:schemeClr val="accent1"/>
              </a:buClr>
              <a:defRPr sz="1100"/>
            </a:lvl5pPr>
          </a:lstStyle>
          <a:p>
            <a:pPr lvl="0"/>
            <a:r>
              <a:rPr lang="en-US"/>
              <a:t>Click to edit Master text styles</a:t>
            </a:r>
          </a:p>
          <a:p>
            <a:pPr lvl="1"/>
            <a:r>
              <a:rPr lang="en-US"/>
              <a:t>Second level</a:t>
            </a:r>
          </a:p>
          <a:p>
            <a:pPr lvl="2"/>
            <a:r>
              <a:rPr lang="en-US"/>
              <a:t>Third level</a:t>
            </a:r>
          </a:p>
        </p:txBody>
      </p:sp>
      <p:sp>
        <p:nvSpPr>
          <p:cNvPr id="15" name="Text Placeholder 7">
            <a:extLst>
              <a:ext uri="{FF2B5EF4-FFF2-40B4-BE49-F238E27FC236}">
                <a16:creationId xmlns:a16="http://schemas.microsoft.com/office/drawing/2014/main" id="{3A98F29F-A129-4738-835C-2C6923BCBC40}"/>
              </a:ext>
            </a:extLst>
          </p:cNvPr>
          <p:cNvSpPr>
            <a:spLocks noGrp="1"/>
          </p:cNvSpPr>
          <p:nvPr>
            <p:ph type="body" sz="quarter" idx="18"/>
          </p:nvPr>
        </p:nvSpPr>
        <p:spPr>
          <a:xfrm>
            <a:off x="8250315" y="2410234"/>
            <a:ext cx="3343199" cy="3827832"/>
          </a:xfrm>
          <a:prstGeom prst="rect">
            <a:avLst/>
          </a:prstGeom>
        </p:spPr>
        <p:txBody>
          <a:bodyPr/>
          <a:lstStyle>
            <a:lvl1pPr>
              <a:buClr>
                <a:schemeClr val="accent1"/>
              </a:buClr>
              <a:defRPr sz="1600">
                <a:solidFill>
                  <a:srgbClr val="000000"/>
                </a:solidFill>
              </a:defRPr>
            </a:lvl1pPr>
            <a:lvl2pPr>
              <a:buClr>
                <a:schemeClr val="accent1"/>
              </a:buClr>
              <a:defRPr sz="1400">
                <a:solidFill>
                  <a:srgbClr val="000000"/>
                </a:solidFill>
              </a:defRPr>
            </a:lvl2pPr>
            <a:lvl3pPr>
              <a:buClr>
                <a:schemeClr val="accent1"/>
              </a:buClr>
              <a:defRPr sz="1200">
                <a:solidFill>
                  <a:srgbClr val="000000"/>
                </a:solidFill>
              </a:defRPr>
            </a:lvl3pPr>
            <a:lvl4pPr>
              <a:buClr>
                <a:schemeClr val="accent1"/>
              </a:buClr>
              <a:defRPr sz="1100"/>
            </a:lvl4pPr>
            <a:lvl5pPr>
              <a:buClr>
                <a:schemeClr val="accent1"/>
              </a:buClr>
              <a:defRPr sz="1100"/>
            </a:lvl5pPr>
          </a:lstStyle>
          <a:p>
            <a:pPr lvl="0"/>
            <a:r>
              <a:rPr lang="en-US"/>
              <a:t>Click to edit Master text styles</a:t>
            </a:r>
          </a:p>
          <a:p>
            <a:pPr lvl="1"/>
            <a:r>
              <a:rPr lang="en-US"/>
              <a:t>Second level</a:t>
            </a:r>
          </a:p>
          <a:p>
            <a:pPr lvl="2"/>
            <a:r>
              <a:rPr lang="en-US"/>
              <a:t>Third level</a:t>
            </a:r>
          </a:p>
        </p:txBody>
      </p:sp>
      <p:sp>
        <p:nvSpPr>
          <p:cNvPr id="11" name="Text Placeholder 10">
            <a:extLst>
              <a:ext uri="{FF2B5EF4-FFF2-40B4-BE49-F238E27FC236}">
                <a16:creationId xmlns:a16="http://schemas.microsoft.com/office/drawing/2014/main" id="{511643AB-98F3-4CD7-A04B-32784A81E902}"/>
              </a:ext>
            </a:extLst>
          </p:cNvPr>
          <p:cNvSpPr>
            <a:spLocks noGrp="1"/>
          </p:cNvSpPr>
          <p:nvPr>
            <p:ph type="body" sz="quarter" idx="19"/>
          </p:nvPr>
        </p:nvSpPr>
        <p:spPr>
          <a:xfrm>
            <a:off x="598486" y="1635126"/>
            <a:ext cx="3343199" cy="657969"/>
          </a:xfrm>
          <a:prstGeom prst="rect">
            <a:avLst/>
          </a:prstGeom>
          <a:solidFill>
            <a:srgbClr val="6ABA18"/>
          </a:solidFill>
        </p:spPr>
        <p:txBody>
          <a:bodyPr anchor="ctr"/>
          <a:lstStyle>
            <a:lvl1pPr marL="0" indent="0" algn="ctr">
              <a:buNone/>
              <a:defRPr sz="1800">
                <a:solidFill>
                  <a:srgbClr val="000000"/>
                </a:solidFill>
                <a:latin typeface="+mj-lt"/>
              </a:defRPr>
            </a:lvl1pPr>
          </a:lstStyle>
          <a:p>
            <a:pPr lvl="0"/>
            <a:r>
              <a:rPr lang="en-US"/>
              <a:t>Click to edit Master text styles</a:t>
            </a:r>
          </a:p>
        </p:txBody>
      </p:sp>
      <p:sp>
        <p:nvSpPr>
          <p:cNvPr id="19" name="Text Placeholder 10">
            <a:extLst>
              <a:ext uri="{FF2B5EF4-FFF2-40B4-BE49-F238E27FC236}">
                <a16:creationId xmlns:a16="http://schemas.microsoft.com/office/drawing/2014/main" id="{1B37E0F4-F5CB-400E-8139-42BF7AF1454F}"/>
              </a:ext>
            </a:extLst>
          </p:cNvPr>
          <p:cNvSpPr>
            <a:spLocks noGrp="1"/>
          </p:cNvSpPr>
          <p:nvPr>
            <p:ph type="body" sz="quarter" idx="20"/>
          </p:nvPr>
        </p:nvSpPr>
        <p:spPr>
          <a:xfrm>
            <a:off x="4424400" y="1635126"/>
            <a:ext cx="3343200" cy="657969"/>
          </a:xfrm>
          <a:prstGeom prst="rect">
            <a:avLst/>
          </a:prstGeom>
          <a:solidFill>
            <a:srgbClr val="64C5F8"/>
          </a:solidFill>
        </p:spPr>
        <p:txBody>
          <a:bodyPr anchor="ctr"/>
          <a:lstStyle>
            <a:lvl1pPr marL="0" indent="0" algn="ctr">
              <a:buNone/>
              <a:defRPr sz="1800">
                <a:solidFill>
                  <a:srgbClr val="000000"/>
                </a:solidFill>
                <a:latin typeface="+mj-lt"/>
              </a:defRPr>
            </a:lvl1pPr>
          </a:lstStyle>
          <a:p>
            <a:pPr lvl="0"/>
            <a:r>
              <a:rPr lang="en-US"/>
              <a:t>Click to edit Master text styles</a:t>
            </a:r>
          </a:p>
        </p:txBody>
      </p:sp>
      <p:sp>
        <p:nvSpPr>
          <p:cNvPr id="23" name="Text Placeholder 10">
            <a:extLst>
              <a:ext uri="{FF2B5EF4-FFF2-40B4-BE49-F238E27FC236}">
                <a16:creationId xmlns:a16="http://schemas.microsoft.com/office/drawing/2014/main" id="{BCEDC9A5-6B46-4291-B6E2-E702063C7769}"/>
              </a:ext>
            </a:extLst>
          </p:cNvPr>
          <p:cNvSpPr>
            <a:spLocks noGrp="1"/>
          </p:cNvSpPr>
          <p:nvPr>
            <p:ph type="body" sz="quarter" idx="21"/>
          </p:nvPr>
        </p:nvSpPr>
        <p:spPr>
          <a:xfrm>
            <a:off x="8250315" y="1605833"/>
            <a:ext cx="3343199" cy="687262"/>
          </a:xfrm>
          <a:prstGeom prst="rect">
            <a:avLst/>
          </a:prstGeom>
          <a:solidFill>
            <a:schemeClr val="accent1"/>
          </a:solidFill>
        </p:spPr>
        <p:txBody>
          <a:bodyPr anchor="ctr"/>
          <a:lstStyle>
            <a:lvl1pPr marL="0" indent="0" algn="ctr">
              <a:buNone/>
              <a:defRPr sz="1800">
                <a:solidFill>
                  <a:srgbClr val="000000"/>
                </a:solidFill>
                <a:latin typeface="+mj-lt"/>
              </a:defRPr>
            </a:lvl1pPr>
          </a:lstStyle>
          <a:p>
            <a:pPr lvl="0"/>
            <a:r>
              <a:rPr lang="en-US"/>
              <a:t>Click to edit Master text styles</a:t>
            </a:r>
          </a:p>
        </p:txBody>
      </p:sp>
      <p:cxnSp>
        <p:nvCxnSpPr>
          <p:cNvPr id="17" name="Straight Connector 16">
            <a:extLst>
              <a:ext uri="{FF2B5EF4-FFF2-40B4-BE49-F238E27FC236}">
                <a16:creationId xmlns:a16="http://schemas.microsoft.com/office/drawing/2014/main" id="{8C5945CB-F76E-4793-A1D4-BFE01BDEA8BE}"/>
              </a:ext>
            </a:extLst>
          </p:cNvPr>
          <p:cNvCxnSpPr>
            <a:cxnSpLocks/>
          </p:cNvCxnSpPr>
          <p:nvPr userDrawn="1"/>
        </p:nvCxnSpPr>
        <p:spPr>
          <a:xfrm>
            <a:off x="4202819" y="1635126"/>
            <a:ext cx="0" cy="460294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BE17BE8-DACA-4AF2-A225-ABFB2F170424}"/>
              </a:ext>
            </a:extLst>
          </p:cNvPr>
          <p:cNvCxnSpPr>
            <a:cxnSpLocks/>
          </p:cNvCxnSpPr>
          <p:nvPr userDrawn="1"/>
        </p:nvCxnSpPr>
        <p:spPr>
          <a:xfrm>
            <a:off x="8011339" y="1635126"/>
            <a:ext cx="0" cy="460294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66CD16A4-3DDA-4280-86C4-562DEC238DE5}"/>
              </a:ext>
            </a:extLst>
          </p:cNvPr>
          <p:cNvSpPr>
            <a:spLocks noGrp="1"/>
          </p:cNvSpPr>
          <p:nvPr>
            <p:ph type="body" sz="quarter" idx="12" hasCustomPrompt="1"/>
          </p:nvPr>
        </p:nvSpPr>
        <p:spPr>
          <a:xfrm>
            <a:off x="598484" y="1031847"/>
            <a:ext cx="10917411"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vl2pPr marL="457200" indent="0">
              <a:buNone/>
              <a:defRPr sz="2000">
                <a:latin typeface="+mj-lt"/>
              </a:defRPr>
            </a:lvl2pPr>
          </a:lstStyle>
          <a:p>
            <a:pPr lvl="0"/>
            <a:r>
              <a:rPr lang="en-GB"/>
              <a:t>Subheadings (Abadi Extra Light, 20pt)</a:t>
            </a:r>
          </a:p>
        </p:txBody>
      </p:sp>
      <p:sp>
        <p:nvSpPr>
          <p:cNvPr id="14" name="Slide Number Placeholder 1">
            <a:extLst>
              <a:ext uri="{FF2B5EF4-FFF2-40B4-BE49-F238E27FC236}">
                <a16:creationId xmlns:a16="http://schemas.microsoft.com/office/drawing/2014/main" id="{45B6AD4A-55DA-4125-BA81-6D87F9DBEF66}"/>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4065611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and imag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ECF4381-B473-4F51-ABF1-A483E6DAE53D}"/>
              </a:ext>
            </a:extLst>
          </p:cNvPr>
          <p:cNvSpPr/>
          <p:nvPr userDrawn="1"/>
        </p:nvSpPr>
        <p:spPr>
          <a:xfrm flipV="1">
            <a:off x="143607" y="136524"/>
            <a:ext cx="5951851" cy="658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37">
            <a:extLst>
              <a:ext uri="{FF2B5EF4-FFF2-40B4-BE49-F238E27FC236}">
                <a16:creationId xmlns:a16="http://schemas.microsoft.com/office/drawing/2014/main" id="{E21C2B51-0DDF-4341-9DAE-8A4602584EDC}"/>
              </a:ext>
            </a:extLst>
          </p:cNvPr>
          <p:cNvSpPr>
            <a:spLocks noGrp="1"/>
          </p:cNvSpPr>
          <p:nvPr>
            <p:ph type="body" sz="quarter" idx="17" hasCustomPrompt="1"/>
          </p:nvPr>
        </p:nvSpPr>
        <p:spPr>
          <a:xfrm>
            <a:off x="601735" y="1019306"/>
            <a:ext cx="4884665" cy="400050"/>
          </a:xfrm>
          <a:prstGeom prst="rect">
            <a:avLst/>
          </a:prstGeom>
          <a:solidFill>
            <a:srgbClr val="D8F1FF"/>
          </a:solidFill>
        </p:spPr>
        <p:txBody>
          <a:bodyPr/>
          <a:lstStyle>
            <a:lvl1pPr marL="0" indent="0">
              <a:buNone/>
              <a:defRPr sz="2000">
                <a:solidFill>
                  <a:srgbClr val="000000"/>
                </a:solidFill>
                <a:latin typeface="Abadi Extra Light" panose="020B0204020104020204" pitchFamily="34" charset="0"/>
              </a:defRPr>
            </a:lvl1pPr>
          </a:lstStyle>
          <a:p>
            <a:pPr lvl="0"/>
            <a:r>
              <a:rPr lang="en-GB"/>
              <a:t>Click to add a subheading here</a:t>
            </a:r>
          </a:p>
        </p:txBody>
      </p:sp>
      <p:sp>
        <p:nvSpPr>
          <p:cNvPr id="14" name="Text Placeholder 33">
            <a:extLst>
              <a:ext uri="{FF2B5EF4-FFF2-40B4-BE49-F238E27FC236}">
                <a16:creationId xmlns:a16="http://schemas.microsoft.com/office/drawing/2014/main" id="{AD22B0F6-1C57-4E51-BCAD-CCD9B4D2782B}"/>
              </a:ext>
            </a:extLst>
          </p:cNvPr>
          <p:cNvSpPr>
            <a:spLocks noGrp="1"/>
          </p:cNvSpPr>
          <p:nvPr>
            <p:ph type="body" sz="quarter" idx="16" hasCustomPrompt="1"/>
          </p:nvPr>
        </p:nvSpPr>
        <p:spPr>
          <a:xfrm>
            <a:off x="601735" y="426993"/>
            <a:ext cx="4884665" cy="563041"/>
          </a:xfrm>
          <a:prstGeom prst="rect">
            <a:avLst/>
          </a:prstGeom>
        </p:spPr>
        <p:txBody>
          <a:bodyPr/>
          <a:lstStyle>
            <a:lvl1pPr marL="0" indent="0">
              <a:buNone/>
              <a:defRPr sz="3600">
                <a:solidFill>
                  <a:schemeClr val="accent1"/>
                </a:solidFill>
                <a:latin typeface="Abadi Extra Light" panose="020B0204020104020204" pitchFamily="34" charset="0"/>
              </a:defRPr>
            </a:lvl1pPr>
          </a:lstStyle>
          <a:p>
            <a:pPr lvl="0"/>
            <a:r>
              <a:rPr lang="en-GB"/>
              <a:t>Click to add title here</a:t>
            </a:r>
          </a:p>
        </p:txBody>
      </p:sp>
      <p:sp>
        <p:nvSpPr>
          <p:cNvPr id="8" name="Text Placeholder 11">
            <a:extLst>
              <a:ext uri="{FF2B5EF4-FFF2-40B4-BE49-F238E27FC236}">
                <a16:creationId xmlns:a16="http://schemas.microsoft.com/office/drawing/2014/main" id="{463F4DE0-E679-4D1D-962D-D1045CB68CE2}"/>
              </a:ext>
            </a:extLst>
          </p:cNvPr>
          <p:cNvSpPr>
            <a:spLocks noGrp="1"/>
          </p:cNvSpPr>
          <p:nvPr>
            <p:ph type="body" sz="quarter" idx="13" hasCustomPrompt="1"/>
          </p:nvPr>
        </p:nvSpPr>
        <p:spPr>
          <a:xfrm>
            <a:off x="601735" y="1881555"/>
            <a:ext cx="4884666" cy="4548858"/>
          </a:xfrm>
          <a:prstGeom prst="rect">
            <a:avLst/>
          </a:prstGeom>
        </p:spPr>
        <p:txBody>
          <a:bodyPr/>
          <a:lstStyle>
            <a:lvl1pPr marL="285750" indent="-285750">
              <a:buClr>
                <a:schemeClr val="accent1"/>
              </a:buClr>
              <a:buFont typeface="Arial" panose="020B0604020202020204" pitchFamily="34" charset="0"/>
              <a:buChar char="•"/>
              <a:defRPr sz="1800">
                <a:solidFill>
                  <a:srgbClr val="000000"/>
                </a:solidFill>
                <a:latin typeface="Arial Nova Light" panose="020B0304020202020204" pitchFamily="34" charset="0"/>
              </a:defRPr>
            </a:lvl1pPr>
            <a:lvl2pPr marL="457200" indent="0">
              <a:buClr>
                <a:schemeClr val="accent1"/>
              </a:buClr>
              <a:buNone/>
              <a:defRPr sz="1800">
                <a:latin typeface="Arial Nova Light" panose="020B0304020202020204" pitchFamily="34" charset="0"/>
              </a:defRPr>
            </a:lvl2pPr>
            <a:lvl3pPr marL="1200150" indent="-285750">
              <a:buClr>
                <a:schemeClr val="accent1"/>
              </a:buClr>
              <a:buFont typeface="Arial" panose="020B0604020202020204" pitchFamily="34" charset="0"/>
              <a:buChar char="•"/>
              <a:defRPr sz="1800">
                <a:latin typeface="Arial Nova Light" panose="020B0304020202020204" pitchFamily="34" charset="0"/>
              </a:defRPr>
            </a:lvl3pPr>
            <a:lvl4pPr marL="1371600" indent="0">
              <a:buNone/>
              <a:defRPr/>
            </a:lvl4pPr>
          </a:lstStyle>
          <a:p>
            <a:pPr lvl="0"/>
            <a:r>
              <a:rPr lang="en-GB"/>
              <a:t>Main body copy should use Arial Nova Light, 18pt. Please use black text throughout, apart from slide headings, which use Thames blue. Please ensure bullet points are Thames blue.</a:t>
            </a:r>
          </a:p>
          <a:p>
            <a:pPr lvl="0"/>
            <a:endParaRPr lang="en-GB"/>
          </a:p>
        </p:txBody>
      </p:sp>
      <p:sp>
        <p:nvSpPr>
          <p:cNvPr id="17" name="Rectangle: Single Corner Rounded 16">
            <a:extLst>
              <a:ext uri="{FF2B5EF4-FFF2-40B4-BE49-F238E27FC236}">
                <a16:creationId xmlns:a16="http://schemas.microsoft.com/office/drawing/2014/main" id="{FC399147-53B4-4431-9FF6-24D4543AC148}"/>
              </a:ext>
            </a:extLst>
          </p:cNvPr>
          <p:cNvSpPr/>
          <p:nvPr userDrawn="1"/>
        </p:nvSpPr>
        <p:spPr>
          <a:xfrm flipV="1">
            <a:off x="6096000" y="1239714"/>
            <a:ext cx="5879055" cy="5454034"/>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Picture Placeholder 26">
            <a:extLst>
              <a:ext uri="{FF2B5EF4-FFF2-40B4-BE49-F238E27FC236}">
                <a16:creationId xmlns:a16="http://schemas.microsoft.com/office/drawing/2014/main" id="{71749D40-E50C-47E7-BC20-396D1CDEE050}"/>
              </a:ext>
            </a:extLst>
          </p:cNvPr>
          <p:cNvSpPr>
            <a:spLocks noGrp="1"/>
          </p:cNvSpPr>
          <p:nvPr>
            <p:ph type="pic" sz="quarter" idx="26" hasCustomPrompt="1"/>
          </p:nvPr>
        </p:nvSpPr>
        <p:spPr>
          <a:xfrm>
            <a:off x="6096000" y="136523"/>
            <a:ext cx="5951538" cy="6584949"/>
          </a:xfrm>
          <a:custGeom>
            <a:avLst/>
            <a:gdLst>
              <a:gd name="connsiteX0" fmla="*/ 0 w 5951538"/>
              <a:gd name="connsiteY0" fmla="*/ 0 h 6557228"/>
              <a:gd name="connsiteX1" fmla="*/ 5951538 w 5951538"/>
              <a:gd name="connsiteY1" fmla="*/ 0 h 6557228"/>
              <a:gd name="connsiteX2" fmla="*/ 5951538 w 5951538"/>
              <a:gd name="connsiteY2" fmla="*/ 5467431 h 6557228"/>
              <a:gd name="connsiteX3" fmla="*/ 5929646 w 5951538"/>
              <a:gd name="connsiteY3" fmla="*/ 5684591 h 6557228"/>
              <a:gd name="connsiteX4" fmla="*/ 4858957 w 5951538"/>
              <a:gd name="connsiteY4" fmla="*/ 6557228 h 6557228"/>
              <a:gd name="connsiteX5" fmla="*/ 0 w 5951538"/>
              <a:gd name="connsiteY5" fmla="*/ 6557228 h 655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1538" h="6557228">
                <a:moveTo>
                  <a:pt x="0" y="0"/>
                </a:moveTo>
                <a:lnTo>
                  <a:pt x="5951538" y="0"/>
                </a:lnTo>
                <a:lnTo>
                  <a:pt x="5951538" y="5467431"/>
                </a:lnTo>
                <a:lnTo>
                  <a:pt x="5929646" y="5684591"/>
                </a:lnTo>
                <a:cubicBezTo>
                  <a:pt x="5827738" y="6182604"/>
                  <a:pt x="5387097" y="6557228"/>
                  <a:pt x="4858957" y="6557228"/>
                </a:cubicBezTo>
                <a:lnTo>
                  <a:pt x="0" y="6557228"/>
                </a:lnTo>
                <a:close/>
              </a:path>
            </a:pathLst>
          </a:custGeom>
        </p:spPr>
        <p:txBody>
          <a:bodyPr wrap="square">
            <a:noAutofit/>
          </a:bodyPr>
          <a:lstStyle>
            <a:lvl1pPr marL="0" indent="0">
              <a:buNone/>
              <a:defRPr sz="2400">
                <a:solidFill>
                  <a:srgbClr val="000000"/>
                </a:solidFill>
                <a:latin typeface="+mj-lt"/>
              </a:defRPr>
            </a:lvl1pPr>
          </a:lstStyle>
          <a:p>
            <a:r>
              <a:rPr lang="en-GB"/>
              <a:t>Add a picture here</a:t>
            </a:r>
          </a:p>
        </p:txBody>
      </p:sp>
      <p:sp>
        <p:nvSpPr>
          <p:cNvPr id="9" name="Slide Number Placeholder 1">
            <a:extLst>
              <a:ext uri="{FF2B5EF4-FFF2-40B4-BE49-F238E27FC236}">
                <a16:creationId xmlns:a16="http://schemas.microsoft.com/office/drawing/2014/main" id="{573E7805-3530-4204-9F68-8484EE07155B}"/>
              </a:ext>
            </a:extLst>
          </p:cNvPr>
          <p:cNvSpPr>
            <a:spLocks noGrp="1"/>
          </p:cNvSpPr>
          <p:nvPr>
            <p:ph type="sldNum" sz="quarter" idx="27"/>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93663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ext and image">
    <p:bg>
      <p:bgPr>
        <a:solidFill>
          <a:schemeClr val="bg1"/>
        </a:solidFill>
        <a:effectLst/>
      </p:bgPr>
    </p:bg>
    <p:spTree>
      <p:nvGrpSpPr>
        <p:cNvPr id="1" name=""/>
        <p:cNvGrpSpPr/>
        <p:nvPr/>
      </p:nvGrpSpPr>
      <p:grpSpPr>
        <a:xfrm>
          <a:off x="0" y="0"/>
          <a:ext cx="0" cy="0"/>
          <a:chOff x="0" y="0"/>
          <a:chExt cx="0" cy="0"/>
        </a:xfrm>
      </p:grpSpPr>
      <p:sp>
        <p:nvSpPr>
          <p:cNvPr id="9" name="Rectangle: Single Corner Rounded 8">
            <a:extLst>
              <a:ext uri="{FF2B5EF4-FFF2-40B4-BE49-F238E27FC236}">
                <a16:creationId xmlns:a16="http://schemas.microsoft.com/office/drawing/2014/main" id="{6824CA86-DC86-4965-AFFD-82B04F9DB78B}"/>
              </a:ext>
            </a:extLst>
          </p:cNvPr>
          <p:cNvSpPr/>
          <p:nvPr userDrawn="1"/>
        </p:nvSpPr>
        <p:spPr>
          <a:xfrm flipV="1">
            <a:off x="6096000" y="136524"/>
            <a:ext cx="5952392" cy="6584949"/>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6">
            <a:extLst>
              <a:ext uri="{FF2B5EF4-FFF2-40B4-BE49-F238E27FC236}">
                <a16:creationId xmlns:a16="http://schemas.microsoft.com/office/drawing/2014/main" id="{17726A4E-CAB2-47FC-AA12-B438BE834B05}"/>
              </a:ext>
            </a:extLst>
          </p:cNvPr>
          <p:cNvSpPr>
            <a:spLocks noGrp="1"/>
          </p:cNvSpPr>
          <p:nvPr>
            <p:ph type="body" sz="quarter" idx="12" hasCustomPrompt="1"/>
          </p:nvPr>
        </p:nvSpPr>
        <p:spPr>
          <a:xfrm>
            <a:off x="601735" y="1021646"/>
            <a:ext cx="5119796"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stStyle>
          <a:p>
            <a:pPr lvl="0"/>
            <a:r>
              <a:rPr lang="en-GB"/>
              <a:t>Click to add a subheading here</a:t>
            </a:r>
          </a:p>
        </p:txBody>
      </p:sp>
      <p:sp>
        <p:nvSpPr>
          <p:cNvPr id="7" name="Text Placeholder 12">
            <a:extLst>
              <a:ext uri="{FF2B5EF4-FFF2-40B4-BE49-F238E27FC236}">
                <a16:creationId xmlns:a16="http://schemas.microsoft.com/office/drawing/2014/main" id="{125145DA-5A9B-47D1-AF37-B8BBF1F1EED4}"/>
              </a:ext>
            </a:extLst>
          </p:cNvPr>
          <p:cNvSpPr>
            <a:spLocks noGrp="1"/>
          </p:cNvSpPr>
          <p:nvPr>
            <p:ph type="body" sz="quarter" idx="10" hasCustomPrompt="1"/>
          </p:nvPr>
        </p:nvSpPr>
        <p:spPr>
          <a:xfrm>
            <a:off x="601735" y="427588"/>
            <a:ext cx="5119796"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Click to add title here</a:t>
            </a:r>
          </a:p>
        </p:txBody>
      </p:sp>
      <p:sp>
        <p:nvSpPr>
          <p:cNvPr id="8" name="Text Placeholder 11">
            <a:extLst>
              <a:ext uri="{FF2B5EF4-FFF2-40B4-BE49-F238E27FC236}">
                <a16:creationId xmlns:a16="http://schemas.microsoft.com/office/drawing/2014/main" id="{463F4DE0-E679-4D1D-962D-D1045CB68CE2}"/>
              </a:ext>
            </a:extLst>
          </p:cNvPr>
          <p:cNvSpPr>
            <a:spLocks noGrp="1"/>
          </p:cNvSpPr>
          <p:nvPr>
            <p:ph type="body" sz="quarter" idx="13" hasCustomPrompt="1"/>
          </p:nvPr>
        </p:nvSpPr>
        <p:spPr>
          <a:xfrm>
            <a:off x="601734" y="1881555"/>
            <a:ext cx="5119795" cy="4548858"/>
          </a:xfrm>
          <a:prstGeom prst="rect">
            <a:avLst/>
          </a:prstGeom>
        </p:spPr>
        <p:txBody>
          <a:bodyPr/>
          <a:lstStyle>
            <a:lvl1pPr marL="285750" indent="-285750">
              <a:buClr>
                <a:schemeClr val="accent1"/>
              </a:buClr>
              <a:buFont typeface="Arial" panose="020B0604020202020204" pitchFamily="34" charset="0"/>
              <a:buChar char="•"/>
              <a:defRPr sz="1800">
                <a:solidFill>
                  <a:srgbClr val="000000"/>
                </a:solidFill>
                <a:latin typeface="Arial Nova Light" panose="020B0304020202020204" pitchFamily="34" charset="0"/>
              </a:defRPr>
            </a:lvl1pPr>
            <a:lvl2pPr marL="457200" indent="0">
              <a:buClr>
                <a:schemeClr val="accent1"/>
              </a:buClr>
              <a:buNone/>
              <a:defRPr sz="1800">
                <a:latin typeface="Arial Nova Light" panose="020B0304020202020204" pitchFamily="34" charset="0"/>
              </a:defRPr>
            </a:lvl2pPr>
            <a:lvl3pPr marL="1200150" indent="-285750">
              <a:buClr>
                <a:schemeClr val="accent1"/>
              </a:buClr>
              <a:buFont typeface="Arial" panose="020B0604020202020204" pitchFamily="34" charset="0"/>
              <a:buChar char="•"/>
              <a:defRPr sz="1800">
                <a:latin typeface="Arial Nova Light" panose="020B0304020202020204" pitchFamily="34" charset="0"/>
              </a:defRPr>
            </a:lvl3pPr>
            <a:lvl4pPr marL="1371600" indent="0">
              <a:buNone/>
              <a:defRPr/>
            </a:lvl4pPr>
          </a:lstStyle>
          <a:p>
            <a:pPr lvl="0"/>
            <a:r>
              <a:rPr lang="en-GB"/>
              <a:t>Main body copy should use Arial Nova Light, 18pt. Please use black text throughout, apart from slide headings, which use Thames blue. Please ensure bullet points are Thames blue.</a:t>
            </a:r>
          </a:p>
          <a:p>
            <a:pPr lvl="0"/>
            <a:endParaRPr lang="en-GB"/>
          </a:p>
        </p:txBody>
      </p:sp>
      <p:sp>
        <p:nvSpPr>
          <p:cNvPr id="15" name="Text Placeholder 14">
            <a:extLst>
              <a:ext uri="{FF2B5EF4-FFF2-40B4-BE49-F238E27FC236}">
                <a16:creationId xmlns:a16="http://schemas.microsoft.com/office/drawing/2014/main" id="{18FEC423-2234-49E2-96AC-827E6F9A2221}"/>
              </a:ext>
            </a:extLst>
          </p:cNvPr>
          <p:cNvSpPr>
            <a:spLocks noGrp="1"/>
          </p:cNvSpPr>
          <p:nvPr>
            <p:ph type="body" sz="quarter" idx="15" hasCustomPrompt="1"/>
          </p:nvPr>
        </p:nvSpPr>
        <p:spPr>
          <a:xfrm>
            <a:off x="6572249" y="427588"/>
            <a:ext cx="5124451" cy="6002825"/>
          </a:xfrm>
          <a:custGeom>
            <a:avLst/>
            <a:gdLst>
              <a:gd name="connsiteX0" fmla="*/ 0 w 5018015"/>
              <a:gd name="connsiteY0" fmla="*/ 0 h 4548857"/>
              <a:gd name="connsiteX1" fmla="*/ 5018015 w 5018015"/>
              <a:gd name="connsiteY1" fmla="*/ 0 h 4548857"/>
              <a:gd name="connsiteX2" fmla="*/ 5018015 w 5018015"/>
              <a:gd name="connsiteY2" fmla="*/ 3712504 h 4548857"/>
              <a:gd name="connsiteX3" fmla="*/ 4181662 w 5018015"/>
              <a:gd name="connsiteY3" fmla="*/ 4548857 h 4548857"/>
              <a:gd name="connsiteX4" fmla="*/ 0 w 5018015"/>
              <a:gd name="connsiteY4" fmla="*/ 4548857 h 4548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8015" h="4548857">
                <a:moveTo>
                  <a:pt x="0" y="0"/>
                </a:moveTo>
                <a:lnTo>
                  <a:pt x="5018015" y="0"/>
                </a:lnTo>
                <a:lnTo>
                  <a:pt x="5018015" y="3712504"/>
                </a:lnTo>
                <a:cubicBezTo>
                  <a:pt x="5018015" y="4174409"/>
                  <a:pt x="4643567" y="4548857"/>
                  <a:pt x="4181662" y="4548857"/>
                </a:cubicBezTo>
                <a:lnTo>
                  <a:pt x="0" y="4548857"/>
                </a:lnTo>
                <a:close/>
              </a:path>
            </a:pathLst>
          </a:custGeom>
        </p:spPr>
        <p:txBody>
          <a:bodyPr wrap="square">
            <a:noAutofit/>
          </a:bodyPr>
          <a:lstStyle>
            <a:lvl1pPr marL="285750" indent="-285750">
              <a:buClr>
                <a:schemeClr val="bg1"/>
              </a:buClr>
              <a:buFont typeface="Arial" panose="020B0604020202020204" pitchFamily="34" charset="0"/>
              <a:buChar char="•"/>
              <a:defRPr sz="1800">
                <a:solidFill>
                  <a:srgbClr val="000000"/>
                </a:solidFill>
                <a:latin typeface="Arial Nova Light" panose="020B0304020202020204" pitchFamily="34" charset="0"/>
              </a:defRPr>
            </a:lvl1pPr>
            <a:lvl2pPr>
              <a:buClr>
                <a:schemeClr val="accent1"/>
              </a:buClr>
              <a:defRPr sz="1800">
                <a:solidFill>
                  <a:schemeClr val="tx1"/>
                </a:solidFill>
                <a:latin typeface="Arial Nova Light" panose="020B0304020202020204" pitchFamily="34" charset="0"/>
              </a:defRPr>
            </a:lvl2pPr>
            <a:lvl3pPr marL="914400" indent="0">
              <a:buClr>
                <a:schemeClr val="accent1"/>
              </a:buClr>
              <a:buNone/>
              <a:defRPr sz="1800">
                <a:solidFill>
                  <a:schemeClr val="tx1"/>
                </a:solidFill>
                <a:latin typeface="Arial Nova Light" panose="020B0304020202020204" pitchFamily="34" charset="0"/>
              </a:defRPr>
            </a:lvl3pPr>
          </a:lstStyle>
          <a:p>
            <a:pPr lvl="0"/>
            <a:r>
              <a:rPr lang="en-GB"/>
              <a:t>Click to add text here</a:t>
            </a:r>
          </a:p>
        </p:txBody>
      </p:sp>
      <p:sp>
        <p:nvSpPr>
          <p:cNvPr id="10" name="Slide Number Placeholder 1">
            <a:extLst>
              <a:ext uri="{FF2B5EF4-FFF2-40B4-BE49-F238E27FC236}">
                <a16:creationId xmlns:a16="http://schemas.microsoft.com/office/drawing/2014/main" id="{C26632C7-6E2C-47B7-BA27-58047F9E1434}"/>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3991833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White text and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F133309-DE61-474C-8148-A1A49DAAD72B}"/>
              </a:ext>
            </a:extLst>
          </p:cNvPr>
          <p:cNvSpPr/>
          <p:nvPr userDrawn="1"/>
        </p:nvSpPr>
        <p:spPr>
          <a:xfrm flipV="1">
            <a:off x="143607" y="136523"/>
            <a:ext cx="8192525" cy="658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0CD497A7-76DC-4DF8-A5E9-38D951232826}"/>
              </a:ext>
            </a:extLst>
          </p:cNvPr>
          <p:cNvSpPr>
            <a:spLocks noGrp="1"/>
          </p:cNvSpPr>
          <p:nvPr>
            <p:ph type="pic" sz="quarter" idx="14" hasCustomPrompt="1"/>
          </p:nvPr>
        </p:nvSpPr>
        <p:spPr>
          <a:xfrm>
            <a:off x="8336132" y="136523"/>
            <a:ext cx="3712260" cy="6584950"/>
          </a:xfrm>
          <a:custGeom>
            <a:avLst/>
            <a:gdLst>
              <a:gd name="connsiteX0" fmla="*/ 0 w 3712260"/>
              <a:gd name="connsiteY0" fmla="*/ 0 h 6557227"/>
              <a:gd name="connsiteX1" fmla="*/ 3712260 w 3712260"/>
              <a:gd name="connsiteY1" fmla="*/ 0 h 6557227"/>
              <a:gd name="connsiteX2" fmla="*/ 3712260 w 3712260"/>
              <a:gd name="connsiteY2" fmla="*/ 5464334 h 6557227"/>
              <a:gd name="connsiteX3" fmla="*/ 2619367 w 3712260"/>
              <a:gd name="connsiteY3" fmla="*/ 6557227 h 6557227"/>
              <a:gd name="connsiteX4" fmla="*/ 0 w 3712260"/>
              <a:gd name="connsiteY4" fmla="*/ 6557227 h 6557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2260" h="6557227">
                <a:moveTo>
                  <a:pt x="0" y="0"/>
                </a:moveTo>
                <a:lnTo>
                  <a:pt x="3712260" y="0"/>
                </a:lnTo>
                <a:lnTo>
                  <a:pt x="3712260" y="5464334"/>
                </a:lnTo>
                <a:cubicBezTo>
                  <a:pt x="3712260" y="6067922"/>
                  <a:pt x="3222955" y="6557227"/>
                  <a:pt x="2619367" y="6557227"/>
                </a:cubicBezTo>
                <a:lnTo>
                  <a:pt x="0" y="6557227"/>
                </a:lnTo>
                <a:close/>
              </a:path>
            </a:pathLst>
          </a:custGeom>
        </p:spPr>
        <p:txBody>
          <a:bodyPr wrap="square">
            <a:noAutofit/>
          </a:bodyPr>
          <a:lstStyle>
            <a:lvl1pPr marL="0" indent="0">
              <a:buNone/>
              <a:defRPr sz="2000">
                <a:solidFill>
                  <a:srgbClr val="000000"/>
                </a:solidFill>
                <a:latin typeface="Abadi Extra Light" panose="020B0204020104020204" pitchFamily="34" charset="0"/>
              </a:defRPr>
            </a:lvl1pPr>
          </a:lstStyle>
          <a:p>
            <a:r>
              <a:rPr lang="en-GB"/>
              <a:t>Click to add picture</a:t>
            </a:r>
          </a:p>
        </p:txBody>
      </p:sp>
      <p:sp>
        <p:nvSpPr>
          <p:cNvPr id="6" name="Text Placeholder 6">
            <a:extLst>
              <a:ext uri="{FF2B5EF4-FFF2-40B4-BE49-F238E27FC236}">
                <a16:creationId xmlns:a16="http://schemas.microsoft.com/office/drawing/2014/main" id="{8DC0F77F-C6AB-4D3C-ABBC-B224FD721711}"/>
              </a:ext>
            </a:extLst>
          </p:cNvPr>
          <p:cNvSpPr>
            <a:spLocks noGrp="1"/>
          </p:cNvSpPr>
          <p:nvPr>
            <p:ph type="body" sz="quarter" idx="12" hasCustomPrompt="1"/>
          </p:nvPr>
        </p:nvSpPr>
        <p:spPr>
          <a:xfrm>
            <a:off x="601735" y="1021646"/>
            <a:ext cx="7326024"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stStyle>
          <a:p>
            <a:pPr lvl="0"/>
            <a:r>
              <a:rPr lang="en-GB"/>
              <a:t>Click to add a subheading here</a:t>
            </a:r>
          </a:p>
        </p:txBody>
      </p:sp>
      <p:sp>
        <p:nvSpPr>
          <p:cNvPr id="7" name="Text Placeholder 12">
            <a:extLst>
              <a:ext uri="{FF2B5EF4-FFF2-40B4-BE49-F238E27FC236}">
                <a16:creationId xmlns:a16="http://schemas.microsoft.com/office/drawing/2014/main" id="{3A5FB1CC-1E05-4B14-AFCF-2C111B85E66F}"/>
              </a:ext>
            </a:extLst>
          </p:cNvPr>
          <p:cNvSpPr>
            <a:spLocks noGrp="1"/>
          </p:cNvSpPr>
          <p:nvPr>
            <p:ph type="body" sz="quarter" idx="10" hasCustomPrompt="1"/>
          </p:nvPr>
        </p:nvSpPr>
        <p:spPr>
          <a:xfrm>
            <a:off x="601735" y="427588"/>
            <a:ext cx="5119796"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Click to add title here</a:t>
            </a:r>
          </a:p>
        </p:txBody>
      </p:sp>
      <p:sp>
        <p:nvSpPr>
          <p:cNvPr id="10" name="Text Placeholder 11">
            <a:extLst>
              <a:ext uri="{FF2B5EF4-FFF2-40B4-BE49-F238E27FC236}">
                <a16:creationId xmlns:a16="http://schemas.microsoft.com/office/drawing/2014/main" id="{DF0A9185-DE0E-4F8C-B8C4-AA58BFD47849}"/>
              </a:ext>
            </a:extLst>
          </p:cNvPr>
          <p:cNvSpPr>
            <a:spLocks noGrp="1"/>
          </p:cNvSpPr>
          <p:nvPr>
            <p:ph type="body" sz="quarter" idx="13" hasCustomPrompt="1"/>
          </p:nvPr>
        </p:nvSpPr>
        <p:spPr>
          <a:xfrm>
            <a:off x="601734" y="1881555"/>
            <a:ext cx="7326025" cy="4548858"/>
          </a:xfrm>
          <a:prstGeom prst="rect">
            <a:avLst/>
          </a:prstGeom>
        </p:spPr>
        <p:txBody>
          <a:bodyPr/>
          <a:lstStyle>
            <a:lvl1pPr marL="285750" indent="-285750">
              <a:buClr>
                <a:schemeClr val="accent1"/>
              </a:buClr>
              <a:buFont typeface="Arial" panose="020B0604020202020204" pitchFamily="34" charset="0"/>
              <a:buChar char="•"/>
              <a:defRPr sz="1800">
                <a:solidFill>
                  <a:srgbClr val="000000"/>
                </a:solidFill>
                <a:latin typeface="Arial Nova Light" panose="020B0304020202020204" pitchFamily="34" charset="0"/>
              </a:defRPr>
            </a:lvl1pPr>
            <a:lvl2pPr marL="457200" indent="0">
              <a:buClr>
                <a:schemeClr val="accent1"/>
              </a:buClr>
              <a:buFont typeface="Arial" panose="020B0604020202020204" pitchFamily="34" charset="0"/>
              <a:buNone/>
              <a:defRPr sz="1800">
                <a:solidFill>
                  <a:srgbClr val="000000"/>
                </a:solidFill>
                <a:latin typeface="Arial Nova Light" panose="020B0304020202020204" pitchFamily="34" charset="0"/>
              </a:defRPr>
            </a:lvl2pPr>
            <a:lvl3pPr>
              <a:buClr>
                <a:schemeClr val="accent1"/>
              </a:buClr>
              <a:defRPr sz="1800">
                <a:latin typeface="Arial Nova Light" panose="020B0304020202020204" pitchFamily="34" charset="0"/>
              </a:defRPr>
            </a:lvl3pPr>
          </a:lstStyle>
          <a:p>
            <a:pPr lvl="0"/>
            <a:r>
              <a:rPr lang="en-GB"/>
              <a:t>Main body copy should use Arial Nova Light, 18pt. Please use black text throughout, apart from slide headings, which use Thames blue. Please ensure bullet points are Thames blue.</a:t>
            </a:r>
          </a:p>
          <a:p>
            <a:pPr lvl="1"/>
            <a:endParaRPr lang="en-GB"/>
          </a:p>
        </p:txBody>
      </p:sp>
      <p:sp>
        <p:nvSpPr>
          <p:cNvPr id="8" name="Slide Number Placeholder 1">
            <a:extLst>
              <a:ext uri="{FF2B5EF4-FFF2-40B4-BE49-F238E27FC236}">
                <a16:creationId xmlns:a16="http://schemas.microsoft.com/office/drawing/2014/main" id="{FB9A838F-2587-402E-9392-8FE3D08D3DBE}"/>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1976313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tat boxes">
    <p:spTree>
      <p:nvGrpSpPr>
        <p:cNvPr id="1" name=""/>
        <p:cNvGrpSpPr/>
        <p:nvPr/>
      </p:nvGrpSpPr>
      <p:grpSpPr>
        <a:xfrm>
          <a:off x="0" y="0"/>
          <a:ext cx="0" cy="0"/>
          <a:chOff x="0" y="0"/>
          <a:chExt cx="0" cy="0"/>
        </a:xfrm>
      </p:grpSpPr>
      <p:sp>
        <p:nvSpPr>
          <p:cNvPr id="18" name="Rectangle: Single Corner Rounded 17">
            <a:extLst>
              <a:ext uri="{FF2B5EF4-FFF2-40B4-BE49-F238E27FC236}">
                <a16:creationId xmlns:a16="http://schemas.microsoft.com/office/drawing/2014/main" id="{B862B6A6-ADC8-4F7B-8DAE-7BCEE33AD076}"/>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2">
            <a:extLst>
              <a:ext uri="{FF2B5EF4-FFF2-40B4-BE49-F238E27FC236}">
                <a16:creationId xmlns:a16="http://schemas.microsoft.com/office/drawing/2014/main" id="{56268E12-FC23-46E6-AAC1-2C74B55F9E8C}"/>
              </a:ext>
            </a:extLst>
          </p:cNvPr>
          <p:cNvSpPr>
            <a:spLocks noGrp="1"/>
          </p:cNvSpPr>
          <p:nvPr>
            <p:ph type="body" sz="quarter" idx="10" hasCustomPrompt="1"/>
          </p:nvPr>
        </p:nvSpPr>
        <p:spPr>
          <a:xfrm>
            <a:off x="601735" y="427588"/>
            <a:ext cx="5119796"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Click to add title here</a:t>
            </a:r>
          </a:p>
        </p:txBody>
      </p:sp>
      <p:sp>
        <p:nvSpPr>
          <p:cNvPr id="15" name="Text Placeholder 12">
            <a:extLst>
              <a:ext uri="{FF2B5EF4-FFF2-40B4-BE49-F238E27FC236}">
                <a16:creationId xmlns:a16="http://schemas.microsoft.com/office/drawing/2014/main" id="{B35DFFEE-E04C-4239-A86D-D1F0BCCAEF9F}"/>
              </a:ext>
            </a:extLst>
          </p:cNvPr>
          <p:cNvSpPr>
            <a:spLocks noGrp="1"/>
          </p:cNvSpPr>
          <p:nvPr>
            <p:ph type="body" sz="quarter" idx="17" hasCustomPrompt="1"/>
          </p:nvPr>
        </p:nvSpPr>
        <p:spPr>
          <a:xfrm>
            <a:off x="661359" y="1893696"/>
            <a:ext cx="2579826" cy="439952"/>
          </a:xfrm>
          <a:prstGeom prst="rect">
            <a:avLst/>
          </a:prstGeom>
          <a:solidFill>
            <a:schemeClr val="accent1"/>
          </a:solidFill>
        </p:spPr>
        <p:txBody>
          <a:bodyPr anchor="ctr"/>
          <a:lstStyle>
            <a:lvl1pPr marL="0" indent="0">
              <a:buNone/>
              <a:defRPr sz="2800">
                <a:solidFill>
                  <a:srgbClr val="000000"/>
                </a:solidFill>
                <a:latin typeface="Abadi Extra Light" panose="020B0204020104020204" pitchFamily="34" charset="0"/>
              </a:defRPr>
            </a:lvl1pPr>
          </a:lstStyle>
          <a:p>
            <a:pPr lvl="0"/>
            <a:r>
              <a:rPr lang="en-GB"/>
              <a:t>1</a:t>
            </a:r>
          </a:p>
        </p:txBody>
      </p:sp>
      <p:sp>
        <p:nvSpPr>
          <p:cNvPr id="20" name="Text Placeholder 12">
            <a:extLst>
              <a:ext uri="{FF2B5EF4-FFF2-40B4-BE49-F238E27FC236}">
                <a16:creationId xmlns:a16="http://schemas.microsoft.com/office/drawing/2014/main" id="{1920C913-88E7-44E8-8F24-CDC6111B5609}"/>
              </a:ext>
            </a:extLst>
          </p:cNvPr>
          <p:cNvSpPr>
            <a:spLocks noGrp="1"/>
          </p:cNvSpPr>
          <p:nvPr>
            <p:ph type="body" sz="quarter" idx="18" hasCustomPrompt="1"/>
          </p:nvPr>
        </p:nvSpPr>
        <p:spPr>
          <a:xfrm>
            <a:off x="3422929" y="1893696"/>
            <a:ext cx="2579825" cy="439952"/>
          </a:xfrm>
          <a:prstGeom prst="rect">
            <a:avLst/>
          </a:prstGeom>
          <a:solidFill>
            <a:schemeClr val="accent1"/>
          </a:solidFill>
        </p:spPr>
        <p:txBody>
          <a:bodyPr anchor="ctr"/>
          <a:lstStyle>
            <a:lvl1pPr marL="0" indent="0">
              <a:buNone/>
              <a:defRPr sz="2800">
                <a:solidFill>
                  <a:srgbClr val="000000"/>
                </a:solidFill>
                <a:latin typeface="Abadi Extra Light" panose="020B0204020104020204" pitchFamily="34" charset="0"/>
              </a:defRPr>
            </a:lvl1pPr>
          </a:lstStyle>
          <a:p>
            <a:pPr lvl="0"/>
            <a:r>
              <a:rPr lang="en-GB"/>
              <a:t>2</a:t>
            </a:r>
          </a:p>
        </p:txBody>
      </p:sp>
      <p:sp>
        <p:nvSpPr>
          <p:cNvPr id="21" name="Text Placeholder 12">
            <a:extLst>
              <a:ext uri="{FF2B5EF4-FFF2-40B4-BE49-F238E27FC236}">
                <a16:creationId xmlns:a16="http://schemas.microsoft.com/office/drawing/2014/main" id="{ACE6BC76-69E0-4995-B9D9-B7FB1511A2C8}"/>
              </a:ext>
            </a:extLst>
          </p:cNvPr>
          <p:cNvSpPr>
            <a:spLocks noGrp="1"/>
          </p:cNvSpPr>
          <p:nvPr>
            <p:ph type="body" sz="quarter" idx="19" hasCustomPrompt="1"/>
          </p:nvPr>
        </p:nvSpPr>
        <p:spPr>
          <a:xfrm>
            <a:off x="6191529" y="1890406"/>
            <a:ext cx="2579825" cy="439952"/>
          </a:xfrm>
          <a:prstGeom prst="rect">
            <a:avLst/>
          </a:prstGeom>
          <a:solidFill>
            <a:schemeClr val="accent1"/>
          </a:solidFill>
        </p:spPr>
        <p:txBody>
          <a:bodyPr anchor="ctr"/>
          <a:lstStyle>
            <a:lvl1pPr marL="0" indent="0">
              <a:buNone/>
              <a:defRPr sz="2800">
                <a:solidFill>
                  <a:srgbClr val="000000"/>
                </a:solidFill>
                <a:latin typeface="Abadi Extra Light" panose="020B0204020104020204" pitchFamily="34" charset="0"/>
              </a:defRPr>
            </a:lvl1pPr>
          </a:lstStyle>
          <a:p>
            <a:pPr lvl="0"/>
            <a:r>
              <a:rPr lang="en-GB"/>
              <a:t>3</a:t>
            </a:r>
          </a:p>
        </p:txBody>
      </p:sp>
      <p:sp>
        <p:nvSpPr>
          <p:cNvPr id="22" name="Text Placeholder 12">
            <a:extLst>
              <a:ext uri="{FF2B5EF4-FFF2-40B4-BE49-F238E27FC236}">
                <a16:creationId xmlns:a16="http://schemas.microsoft.com/office/drawing/2014/main" id="{7E6F72E1-EC07-4161-80F7-1A0B8AB456F3}"/>
              </a:ext>
            </a:extLst>
          </p:cNvPr>
          <p:cNvSpPr>
            <a:spLocks noGrp="1"/>
          </p:cNvSpPr>
          <p:nvPr>
            <p:ph type="body" sz="quarter" idx="20" hasCustomPrompt="1"/>
          </p:nvPr>
        </p:nvSpPr>
        <p:spPr>
          <a:xfrm>
            <a:off x="8953100" y="1890406"/>
            <a:ext cx="2579825" cy="439952"/>
          </a:xfrm>
          <a:prstGeom prst="rect">
            <a:avLst/>
          </a:prstGeom>
          <a:solidFill>
            <a:schemeClr val="accent1"/>
          </a:solidFill>
        </p:spPr>
        <p:txBody>
          <a:bodyPr anchor="ctr"/>
          <a:lstStyle>
            <a:lvl1pPr marL="0" indent="0">
              <a:buNone/>
              <a:defRPr sz="2800">
                <a:solidFill>
                  <a:srgbClr val="000000"/>
                </a:solidFill>
                <a:latin typeface="Abadi Extra Light" panose="020B0204020104020204" pitchFamily="34" charset="0"/>
              </a:defRPr>
            </a:lvl1pPr>
          </a:lstStyle>
          <a:p>
            <a:pPr lvl="0"/>
            <a:r>
              <a:rPr lang="en-GB"/>
              <a:t>4</a:t>
            </a:r>
          </a:p>
        </p:txBody>
      </p:sp>
      <p:sp>
        <p:nvSpPr>
          <p:cNvPr id="26" name="Text Placeholder 9">
            <a:extLst>
              <a:ext uri="{FF2B5EF4-FFF2-40B4-BE49-F238E27FC236}">
                <a16:creationId xmlns:a16="http://schemas.microsoft.com/office/drawing/2014/main" id="{BBFC9361-94BD-4E08-97BA-A7C511363093}"/>
              </a:ext>
            </a:extLst>
          </p:cNvPr>
          <p:cNvSpPr>
            <a:spLocks noGrp="1"/>
          </p:cNvSpPr>
          <p:nvPr>
            <p:ph type="body" sz="quarter" idx="13" hasCustomPrompt="1"/>
          </p:nvPr>
        </p:nvSpPr>
        <p:spPr>
          <a:xfrm>
            <a:off x="722472" y="2550332"/>
            <a:ext cx="2457599" cy="3371073"/>
          </a:xfrm>
          <a:prstGeom prst="rect">
            <a:avLst/>
          </a:prstGeom>
        </p:spPr>
        <p:txBody>
          <a:bodyPr/>
          <a:lstStyle>
            <a:lvl1pPr marL="0" indent="0">
              <a:buClr>
                <a:schemeClr val="accent1"/>
              </a:buClr>
              <a:buFont typeface="Arial" panose="020B0604020202020204" pitchFamily="34" charset="0"/>
              <a:buNone/>
              <a:defRPr sz="1800">
                <a:solidFill>
                  <a:srgbClr val="000000"/>
                </a:solidFill>
                <a:latin typeface="Arial Nova Light" panose="020B0304020202020204" pitchFamily="34" charset="0"/>
              </a:defRPr>
            </a:lvl1pPr>
          </a:lstStyle>
          <a:p>
            <a:pPr lvl="0"/>
            <a:r>
              <a:rPr lang="en-GB"/>
              <a:t>Use these boxes to hold quotes, stats, and other key info.</a:t>
            </a:r>
          </a:p>
        </p:txBody>
      </p:sp>
      <p:sp>
        <p:nvSpPr>
          <p:cNvPr id="27" name="Text Placeholder 9">
            <a:extLst>
              <a:ext uri="{FF2B5EF4-FFF2-40B4-BE49-F238E27FC236}">
                <a16:creationId xmlns:a16="http://schemas.microsoft.com/office/drawing/2014/main" id="{AE50AF89-8F83-46BD-9323-FBC1444C0B0C}"/>
              </a:ext>
            </a:extLst>
          </p:cNvPr>
          <p:cNvSpPr>
            <a:spLocks noGrp="1"/>
          </p:cNvSpPr>
          <p:nvPr>
            <p:ph type="body" sz="quarter" idx="21" hasCustomPrompt="1"/>
          </p:nvPr>
        </p:nvSpPr>
        <p:spPr>
          <a:xfrm>
            <a:off x="3484042" y="2550332"/>
            <a:ext cx="2457598" cy="3371073"/>
          </a:xfrm>
          <a:prstGeom prst="rect">
            <a:avLst/>
          </a:prstGeom>
        </p:spPr>
        <p:txBody>
          <a:bodyPr/>
          <a:lstStyle>
            <a:lvl1pPr marL="0" indent="0">
              <a:buClr>
                <a:schemeClr val="accent1"/>
              </a:buClr>
              <a:buFont typeface="Arial" panose="020B0604020202020204" pitchFamily="34" charset="0"/>
              <a:buNone/>
              <a:defRPr sz="1800">
                <a:solidFill>
                  <a:srgbClr val="000000"/>
                </a:solidFill>
                <a:latin typeface="Arial Nova Light" panose="020B0304020202020204" pitchFamily="34" charset="0"/>
              </a:defRPr>
            </a:lvl1pPr>
          </a:lstStyle>
          <a:p>
            <a:pPr lvl="0"/>
            <a:r>
              <a:rPr lang="en-GB"/>
              <a:t>You can copy and paste them if you want to use them elsewhere in your presentation. </a:t>
            </a:r>
          </a:p>
        </p:txBody>
      </p:sp>
      <p:sp>
        <p:nvSpPr>
          <p:cNvPr id="28" name="Text Placeholder 9">
            <a:extLst>
              <a:ext uri="{FF2B5EF4-FFF2-40B4-BE49-F238E27FC236}">
                <a16:creationId xmlns:a16="http://schemas.microsoft.com/office/drawing/2014/main" id="{50E4E314-D9BD-4C0D-92A6-D508328147C7}"/>
              </a:ext>
            </a:extLst>
          </p:cNvPr>
          <p:cNvSpPr>
            <a:spLocks noGrp="1"/>
          </p:cNvSpPr>
          <p:nvPr>
            <p:ph type="body" sz="quarter" idx="22" hasCustomPrompt="1"/>
          </p:nvPr>
        </p:nvSpPr>
        <p:spPr>
          <a:xfrm>
            <a:off x="6279684" y="2550332"/>
            <a:ext cx="2457598" cy="3371073"/>
          </a:xfrm>
          <a:prstGeom prst="rect">
            <a:avLst/>
          </a:prstGeom>
        </p:spPr>
        <p:txBody>
          <a:bodyPr/>
          <a:lstStyle>
            <a:lvl1pPr marL="0" indent="0">
              <a:buClr>
                <a:schemeClr val="bg1"/>
              </a:buClr>
              <a:buFont typeface="Arial" panose="020B0604020202020204" pitchFamily="34" charset="0"/>
              <a:buNone/>
              <a:defRPr sz="1800">
                <a:solidFill>
                  <a:srgbClr val="000000"/>
                </a:solidFill>
                <a:latin typeface="Arial Nova Light" panose="020B0304020202020204" pitchFamily="34" charset="0"/>
              </a:defRPr>
            </a:lvl1pPr>
          </a:lstStyle>
          <a:p>
            <a:pPr lvl="0"/>
            <a:r>
              <a:rPr lang="en-GB"/>
              <a:t>Avoid using speech bubbles – use these boxes instead. </a:t>
            </a:r>
          </a:p>
        </p:txBody>
      </p:sp>
      <p:sp>
        <p:nvSpPr>
          <p:cNvPr id="29" name="Text Placeholder 9">
            <a:extLst>
              <a:ext uri="{FF2B5EF4-FFF2-40B4-BE49-F238E27FC236}">
                <a16:creationId xmlns:a16="http://schemas.microsoft.com/office/drawing/2014/main" id="{EF891C5E-33DB-451D-80BF-38923C03FB88}"/>
              </a:ext>
            </a:extLst>
          </p:cNvPr>
          <p:cNvSpPr>
            <a:spLocks noGrp="1"/>
          </p:cNvSpPr>
          <p:nvPr>
            <p:ph type="body" sz="quarter" idx="23" hasCustomPrompt="1"/>
          </p:nvPr>
        </p:nvSpPr>
        <p:spPr>
          <a:xfrm>
            <a:off x="9014213" y="2550332"/>
            <a:ext cx="2457598" cy="3371073"/>
          </a:xfrm>
          <a:prstGeom prst="rect">
            <a:avLst/>
          </a:prstGeom>
        </p:spPr>
        <p:txBody>
          <a:bodyPr/>
          <a:lstStyle>
            <a:lvl1pPr marL="0" indent="0">
              <a:buClr>
                <a:schemeClr val="bg1"/>
              </a:buClr>
              <a:buFont typeface="Arial" panose="020B0604020202020204" pitchFamily="34" charset="0"/>
              <a:buNone/>
              <a:defRPr sz="1800">
                <a:solidFill>
                  <a:srgbClr val="000000"/>
                </a:solidFill>
                <a:latin typeface="Arial Nova Light" panose="020B0304020202020204" pitchFamily="34" charset="0"/>
              </a:defRPr>
            </a:lvl1pPr>
          </a:lstStyle>
          <a:p>
            <a:r>
              <a:rPr lang="en-GB"/>
              <a:t>Please make sure that the text colour stands out on whatever blue box you choose to use.</a:t>
            </a:r>
          </a:p>
        </p:txBody>
      </p:sp>
      <p:cxnSp>
        <p:nvCxnSpPr>
          <p:cNvPr id="33" name="Straight Connector 32">
            <a:extLst>
              <a:ext uri="{FF2B5EF4-FFF2-40B4-BE49-F238E27FC236}">
                <a16:creationId xmlns:a16="http://schemas.microsoft.com/office/drawing/2014/main" id="{DBF870D0-80FF-4B35-8B07-F7AE4B92D863}"/>
              </a:ext>
            </a:extLst>
          </p:cNvPr>
          <p:cNvCxnSpPr>
            <a:cxnSpLocks/>
          </p:cNvCxnSpPr>
          <p:nvPr userDrawn="1"/>
        </p:nvCxnSpPr>
        <p:spPr>
          <a:xfrm>
            <a:off x="3336866" y="1901164"/>
            <a:ext cx="0" cy="403099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5EA1ED1-9EB6-4CC4-8526-23AC012919B8}"/>
              </a:ext>
            </a:extLst>
          </p:cNvPr>
          <p:cNvCxnSpPr>
            <a:cxnSpLocks/>
          </p:cNvCxnSpPr>
          <p:nvPr userDrawn="1"/>
        </p:nvCxnSpPr>
        <p:spPr>
          <a:xfrm>
            <a:off x="6096000" y="1901164"/>
            <a:ext cx="0" cy="403099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C838DD0-98C6-4855-8A1B-E15BC29B8829}"/>
              </a:ext>
            </a:extLst>
          </p:cNvPr>
          <p:cNvCxnSpPr>
            <a:cxnSpLocks/>
          </p:cNvCxnSpPr>
          <p:nvPr userDrawn="1"/>
        </p:nvCxnSpPr>
        <p:spPr>
          <a:xfrm>
            <a:off x="8884024" y="1901164"/>
            <a:ext cx="0" cy="403099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6">
            <a:extLst>
              <a:ext uri="{FF2B5EF4-FFF2-40B4-BE49-F238E27FC236}">
                <a16:creationId xmlns:a16="http://schemas.microsoft.com/office/drawing/2014/main" id="{FA5C85C4-99AF-48E5-8384-F0BCC0F10BB3}"/>
              </a:ext>
            </a:extLst>
          </p:cNvPr>
          <p:cNvSpPr>
            <a:spLocks noGrp="1"/>
          </p:cNvSpPr>
          <p:nvPr>
            <p:ph type="body" sz="quarter" idx="12" hasCustomPrompt="1"/>
          </p:nvPr>
        </p:nvSpPr>
        <p:spPr>
          <a:xfrm>
            <a:off x="598484" y="1031847"/>
            <a:ext cx="10917411"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vl2pPr marL="457200" indent="0">
              <a:buNone/>
              <a:defRPr sz="2000">
                <a:latin typeface="+mj-lt"/>
              </a:defRPr>
            </a:lvl2pPr>
          </a:lstStyle>
          <a:p>
            <a:pPr lvl="0"/>
            <a:r>
              <a:rPr lang="en-GB"/>
              <a:t>Subheadings (Abadi Extra Light, 20pt)</a:t>
            </a:r>
          </a:p>
        </p:txBody>
      </p:sp>
      <p:sp>
        <p:nvSpPr>
          <p:cNvPr id="19" name="Slide Number Placeholder 1">
            <a:extLst>
              <a:ext uri="{FF2B5EF4-FFF2-40B4-BE49-F238E27FC236}">
                <a16:creationId xmlns:a16="http://schemas.microsoft.com/office/drawing/2014/main" id="{05FD4624-D7D8-48C8-B7E6-3D13386A1263}"/>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3941815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ext and chart 2">
    <p:spTree>
      <p:nvGrpSpPr>
        <p:cNvPr id="1" name=""/>
        <p:cNvGrpSpPr/>
        <p:nvPr/>
      </p:nvGrpSpPr>
      <p:grpSpPr>
        <a:xfrm>
          <a:off x="0" y="0"/>
          <a:ext cx="0" cy="0"/>
          <a:chOff x="0" y="0"/>
          <a:chExt cx="0" cy="0"/>
        </a:xfrm>
      </p:grpSpPr>
      <p:sp>
        <p:nvSpPr>
          <p:cNvPr id="16" name="Rectangle: Single Corner Rounded 15">
            <a:extLst>
              <a:ext uri="{FF2B5EF4-FFF2-40B4-BE49-F238E27FC236}">
                <a16:creationId xmlns:a16="http://schemas.microsoft.com/office/drawing/2014/main" id="{3FA73C08-0590-4039-A091-AD9ADE2101DB}"/>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2">
            <a:extLst>
              <a:ext uri="{FF2B5EF4-FFF2-40B4-BE49-F238E27FC236}">
                <a16:creationId xmlns:a16="http://schemas.microsoft.com/office/drawing/2014/main" id="{B49C1817-254C-44BF-A65C-011D7E3F4CA2}"/>
              </a:ext>
            </a:extLst>
          </p:cNvPr>
          <p:cNvSpPr>
            <a:spLocks noGrp="1"/>
          </p:cNvSpPr>
          <p:nvPr>
            <p:ph type="body" sz="quarter" idx="10" hasCustomPrompt="1"/>
          </p:nvPr>
        </p:nvSpPr>
        <p:spPr>
          <a:xfrm>
            <a:off x="601735" y="427588"/>
            <a:ext cx="5119796"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Click to add title here</a:t>
            </a:r>
          </a:p>
        </p:txBody>
      </p:sp>
      <p:sp>
        <p:nvSpPr>
          <p:cNvPr id="12" name="Text Placeholder 11">
            <a:extLst>
              <a:ext uri="{FF2B5EF4-FFF2-40B4-BE49-F238E27FC236}">
                <a16:creationId xmlns:a16="http://schemas.microsoft.com/office/drawing/2014/main" id="{1621C860-C6D5-4C19-AFAB-24EC71350157}"/>
              </a:ext>
            </a:extLst>
          </p:cNvPr>
          <p:cNvSpPr>
            <a:spLocks noGrp="1"/>
          </p:cNvSpPr>
          <p:nvPr>
            <p:ph type="body" sz="quarter" idx="13" hasCustomPrompt="1"/>
          </p:nvPr>
        </p:nvSpPr>
        <p:spPr>
          <a:xfrm>
            <a:off x="601734" y="1881555"/>
            <a:ext cx="3348829" cy="4474795"/>
          </a:xfrm>
          <a:prstGeom prst="rect">
            <a:avLst/>
          </a:prstGeom>
        </p:spPr>
        <p:txBody>
          <a:bodyPr/>
          <a:lstStyle>
            <a:lvl1pPr marL="285750" indent="-285750">
              <a:buClr>
                <a:schemeClr val="accent1"/>
              </a:buClr>
              <a:buFont typeface="Arial" panose="020B0604020202020204" pitchFamily="34" charset="0"/>
              <a:buChar char="•"/>
              <a:defRPr sz="1800">
                <a:solidFill>
                  <a:srgbClr val="000000"/>
                </a:solidFill>
                <a:latin typeface="Arial Nova Light" panose="020B0304020202020204" pitchFamily="34" charset="0"/>
              </a:defRPr>
            </a:lvl1pPr>
            <a:lvl2pPr>
              <a:defRPr sz="1800">
                <a:solidFill>
                  <a:schemeClr val="bg1"/>
                </a:solidFill>
                <a:latin typeface="Arial Nova Light" panose="020B0304020202020204" pitchFamily="34" charset="0"/>
              </a:defRPr>
            </a:lvl2pPr>
            <a:lvl3pPr>
              <a:defRPr sz="1800">
                <a:solidFill>
                  <a:schemeClr val="bg1"/>
                </a:solidFill>
              </a:defRPr>
            </a:lvl3pPr>
          </a:lstStyle>
          <a:p>
            <a:pPr lvl="0"/>
            <a:r>
              <a:rPr lang="en-GB"/>
              <a:t>Change the chart colours by clicking on the chart, selecting ‘design’ from the top bar, and then ‘change colours’. You can check out our brand colours in the brand guidelines. </a:t>
            </a:r>
          </a:p>
        </p:txBody>
      </p:sp>
      <p:sp>
        <p:nvSpPr>
          <p:cNvPr id="10" name="Chart Placeholder 2">
            <a:extLst>
              <a:ext uri="{FF2B5EF4-FFF2-40B4-BE49-F238E27FC236}">
                <a16:creationId xmlns:a16="http://schemas.microsoft.com/office/drawing/2014/main" id="{D2C6F9E8-0CA8-4759-8C68-9DACD4843574}"/>
              </a:ext>
            </a:extLst>
          </p:cNvPr>
          <p:cNvSpPr>
            <a:spLocks noGrp="1"/>
          </p:cNvSpPr>
          <p:nvPr>
            <p:ph type="chart" sz="quarter" idx="14" hasCustomPrompt="1"/>
          </p:nvPr>
        </p:nvSpPr>
        <p:spPr>
          <a:xfrm>
            <a:off x="4572000" y="1881554"/>
            <a:ext cx="6718394" cy="4474796"/>
          </a:xfrm>
          <a:prstGeom prst="rect">
            <a:avLst/>
          </a:prstGeom>
        </p:spPr>
        <p:txBody>
          <a:bodyPr/>
          <a:lstStyle>
            <a:lvl1pPr marL="0" indent="0">
              <a:buNone/>
              <a:defRPr sz="2000">
                <a:solidFill>
                  <a:srgbClr val="000000"/>
                </a:solidFill>
                <a:latin typeface="Abadi Extra Light" panose="020B0204020104020204" pitchFamily="34" charset="0"/>
              </a:defRPr>
            </a:lvl1pPr>
          </a:lstStyle>
          <a:p>
            <a:r>
              <a:rPr lang="en-GB"/>
              <a:t>Click to add chart</a:t>
            </a:r>
          </a:p>
        </p:txBody>
      </p:sp>
      <p:cxnSp>
        <p:nvCxnSpPr>
          <p:cNvPr id="13" name="Straight Connector 12">
            <a:extLst>
              <a:ext uri="{FF2B5EF4-FFF2-40B4-BE49-F238E27FC236}">
                <a16:creationId xmlns:a16="http://schemas.microsoft.com/office/drawing/2014/main" id="{EFB19942-5268-4345-9F47-539C9113A453}"/>
              </a:ext>
            </a:extLst>
          </p:cNvPr>
          <p:cNvCxnSpPr>
            <a:cxnSpLocks/>
          </p:cNvCxnSpPr>
          <p:nvPr userDrawn="1"/>
        </p:nvCxnSpPr>
        <p:spPr>
          <a:xfrm>
            <a:off x="4273841" y="1881554"/>
            <a:ext cx="0" cy="4474796"/>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7A09DADE-5180-4482-8E28-573564AA4C0A}"/>
              </a:ext>
            </a:extLst>
          </p:cNvPr>
          <p:cNvSpPr>
            <a:spLocks noGrp="1"/>
          </p:cNvSpPr>
          <p:nvPr>
            <p:ph type="body" sz="quarter" idx="12" hasCustomPrompt="1"/>
          </p:nvPr>
        </p:nvSpPr>
        <p:spPr>
          <a:xfrm>
            <a:off x="598484" y="1031847"/>
            <a:ext cx="10917411"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vl2pPr marL="457200" indent="0">
              <a:buNone/>
              <a:defRPr sz="2000">
                <a:latin typeface="+mj-lt"/>
              </a:defRPr>
            </a:lvl2pPr>
          </a:lstStyle>
          <a:p>
            <a:pPr lvl="0"/>
            <a:r>
              <a:rPr lang="en-GB"/>
              <a:t>Subheadings (Abadi Extra Light, 20pt)</a:t>
            </a:r>
          </a:p>
        </p:txBody>
      </p:sp>
      <p:sp>
        <p:nvSpPr>
          <p:cNvPr id="14" name="Slide Number Placeholder 1">
            <a:extLst>
              <a:ext uri="{FF2B5EF4-FFF2-40B4-BE49-F238E27FC236}">
                <a16:creationId xmlns:a16="http://schemas.microsoft.com/office/drawing/2014/main" id="{886E7515-66C8-43EE-AF97-EFBC402A39EA}"/>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564378949"/>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ext and chart 2">
    <p:spTree>
      <p:nvGrpSpPr>
        <p:cNvPr id="1" name=""/>
        <p:cNvGrpSpPr/>
        <p:nvPr/>
      </p:nvGrpSpPr>
      <p:grpSpPr>
        <a:xfrm>
          <a:off x="0" y="0"/>
          <a:ext cx="0" cy="0"/>
          <a:chOff x="0" y="0"/>
          <a:chExt cx="0" cy="0"/>
        </a:xfrm>
      </p:grpSpPr>
      <p:sp>
        <p:nvSpPr>
          <p:cNvPr id="16" name="Rectangle: Single Corner Rounded 15">
            <a:extLst>
              <a:ext uri="{FF2B5EF4-FFF2-40B4-BE49-F238E27FC236}">
                <a16:creationId xmlns:a16="http://schemas.microsoft.com/office/drawing/2014/main" id="{3FA73C08-0590-4039-A091-AD9ADE2101DB}"/>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2">
            <a:extLst>
              <a:ext uri="{FF2B5EF4-FFF2-40B4-BE49-F238E27FC236}">
                <a16:creationId xmlns:a16="http://schemas.microsoft.com/office/drawing/2014/main" id="{B49C1817-254C-44BF-A65C-011D7E3F4CA2}"/>
              </a:ext>
            </a:extLst>
          </p:cNvPr>
          <p:cNvSpPr>
            <a:spLocks noGrp="1"/>
          </p:cNvSpPr>
          <p:nvPr>
            <p:ph type="body" sz="quarter" idx="10" hasCustomPrompt="1"/>
          </p:nvPr>
        </p:nvSpPr>
        <p:spPr>
          <a:xfrm>
            <a:off x="601735" y="427588"/>
            <a:ext cx="5119796"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Click to add title here</a:t>
            </a:r>
          </a:p>
        </p:txBody>
      </p:sp>
      <p:sp>
        <p:nvSpPr>
          <p:cNvPr id="12" name="Text Placeholder 11">
            <a:extLst>
              <a:ext uri="{FF2B5EF4-FFF2-40B4-BE49-F238E27FC236}">
                <a16:creationId xmlns:a16="http://schemas.microsoft.com/office/drawing/2014/main" id="{1621C860-C6D5-4C19-AFAB-24EC71350157}"/>
              </a:ext>
            </a:extLst>
          </p:cNvPr>
          <p:cNvSpPr>
            <a:spLocks noGrp="1"/>
          </p:cNvSpPr>
          <p:nvPr>
            <p:ph type="body" sz="quarter" idx="13" hasCustomPrompt="1"/>
          </p:nvPr>
        </p:nvSpPr>
        <p:spPr>
          <a:xfrm>
            <a:off x="601734" y="1881555"/>
            <a:ext cx="3348829" cy="4474795"/>
          </a:xfrm>
          <a:prstGeom prst="rect">
            <a:avLst/>
          </a:prstGeom>
        </p:spPr>
        <p:txBody>
          <a:bodyPr/>
          <a:lstStyle>
            <a:lvl1pPr marL="285750" indent="-285750">
              <a:buClr>
                <a:schemeClr val="accent1"/>
              </a:buClr>
              <a:buFont typeface="Arial" panose="020B0604020202020204" pitchFamily="34" charset="0"/>
              <a:buChar char="•"/>
              <a:defRPr sz="1800">
                <a:solidFill>
                  <a:srgbClr val="000000"/>
                </a:solidFill>
                <a:latin typeface="Arial Nova Light" panose="020B0304020202020204" pitchFamily="34" charset="0"/>
              </a:defRPr>
            </a:lvl1pPr>
            <a:lvl2pPr>
              <a:defRPr sz="1800">
                <a:solidFill>
                  <a:schemeClr val="bg1"/>
                </a:solidFill>
                <a:latin typeface="Arial Nova Light" panose="020B0304020202020204" pitchFamily="34" charset="0"/>
              </a:defRPr>
            </a:lvl2pPr>
            <a:lvl3pPr>
              <a:defRPr sz="1800">
                <a:solidFill>
                  <a:schemeClr val="bg1"/>
                </a:solidFill>
              </a:defRPr>
            </a:lvl3pPr>
          </a:lstStyle>
          <a:p>
            <a:pPr lvl="0"/>
            <a:r>
              <a:rPr lang="en-GB"/>
              <a:t>Change the chart colours by clicking on the chart, selecting ‘design’ from the top bar, and then ‘change colours’. You can check out our brand colours in the brand guidelines. </a:t>
            </a:r>
          </a:p>
        </p:txBody>
      </p:sp>
      <p:sp>
        <p:nvSpPr>
          <p:cNvPr id="10" name="Chart Placeholder 2">
            <a:extLst>
              <a:ext uri="{FF2B5EF4-FFF2-40B4-BE49-F238E27FC236}">
                <a16:creationId xmlns:a16="http://schemas.microsoft.com/office/drawing/2014/main" id="{D2C6F9E8-0CA8-4759-8C68-9DACD4843574}"/>
              </a:ext>
            </a:extLst>
          </p:cNvPr>
          <p:cNvSpPr>
            <a:spLocks noGrp="1"/>
          </p:cNvSpPr>
          <p:nvPr>
            <p:ph type="chart" sz="quarter" idx="14" hasCustomPrompt="1"/>
          </p:nvPr>
        </p:nvSpPr>
        <p:spPr>
          <a:xfrm>
            <a:off x="4572000" y="1881554"/>
            <a:ext cx="6718394" cy="2166744"/>
          </a:xfrm>
          <a:prstGeom prst="rect">
            <a:avLst/>
          </a:prstGeom>
        </p:spPr>
        <p:txBody>
          <a:bodyPr/>
          <a:lstStyle>
            <a:lvl1pPr marL="0" indent="0">
              <a:buNone/>
              <a:defRPr sz="2000">
                <a:solidFill>
                  <a:srgbClr val="000000"/>
                </a:solidFill>
                <a:latin typeface="Abadi Extra Light" panose="020B0204020104020204" pitchFamily="34" charset="0"/>
              </a:defRPr>
            </a:lvl1pPr>
          </a:lstStyle>
          <a:p>
            <a:r>
              <a:rPr lang="en-GB"/>
              <a:t>Click to add chart</a:t>
            </a:r>
          </a:p>
        </p:txBody>
      </p:sp>
      <p:cxnSp>
        <p:nvCxnSpPr>
          <p:cNvPr id="13" name="Straight Connector 12">
            <a:extLst>
              <a:ext uri="{FF2B5EF4-FFF2-40B4-BE49-F238E27FC236}">
                <a16:creationId xmlns:a16="http://schemas.microsoft.com/office/drawing/2014/main" id="{EFB19942-5268-4345-9F47-539C9113A453}"/>
              </a:ext>
            </a:extLst>
          </p:cNvPr>
          <p:cNvCxnSpPr>
            <a:cxnSpLocks/>
          </p:cNvCxnSpPr>
          <p:nvPr userDrawn="1"/>
        </p:nvCxnSpPr>
        <p:spPr>
          <a:xfrm>
            <a:off x="4273841" y="1881554"/>
            <a:ext cx="0" cy="4474796"/>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7A09DADE-5180-4482-8E28-573564AA4C0A}"/>
              </a:ext>
            </a:extLst>
          </p:cNvPr>
          <p:cNvSpPr>
            <a:spLocks noGrp="1"/>
          </p:cNvSpPr>
          <p:nvPr>
            <p:ph type="body" sz="quarter" idx="12" hasCustomPrompt="1"/>
          </p:nvPr>
        </p:nvSpPr>
        <p:spPr>
          <a:xfrm>
            <a:off x="598484" y="1031847"/>
            <a:ext cx="10917411"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vl2pPr marL="457200" indent="0">
              <a:buNone/>
              <a:defRPr sz="2000">
                <a:latin typeface="+mj-lt"/>
              </a:defRPr>
            </a:lvl2pPr>
          </a:lstStyle>
          <a:p>
            <a:pPr lvl="0"/>
            <a:r>
              <a:rPr lang="en-GB"/>
              <a:t>Subheadings (Abadi Extra Light, 20pt)</a:t>
            </a:r>
          </a:p>
        </p:txBody>
      </p:sp>
      <p:sp>
        <p:nvSpPr>
          <p:cNvPr id="14" name="Slide Number Placeholder 1">
            <a:extLst>
              <a:ext uri="{FF2B5EF4-FFF2-40B4-BE49-F238E27FC236}">
                <a16:creationId xmlns:a16="http://schemas.microsoft.com/office/drawing/2014/main" id="{886E7515-66C8-43EE-AF97-EFBC402A39EA}"/>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
        <p:nvSpPr>
          <p:cNvPr id="15" name="Chart Placeholder 2">
            <a:extLst>
              <a:ext uri="{FF2B5EF4-FFF2-40B4-BE49-F238E27FC236}">
                <a16:creationId xmlns:a16="http://schemas.microsoft.com/office/drawing/2014/main" id="{A84AC949-6FC8-46BF-A90E-2B465966B2B7}"/>
              </a:ext>
            </a:extLst>
          </p:cNvPr>
          <p:cNvSpPr>
            <a:spLocks noGrp="1"/>
          </p:cNvSpPr>
          <p:nvPr>
            <p:ph type="chart" sz="quarter" idx="27" hasCustomPrompt="1"/>
          </p:nvPr>
        </p:nvSpPr>
        <p:spPr>
          <a:xfrm>
            <a:off x="4572000" y="4189606"/>
            <a:ext cx="6718394" cy="2166744"/>
          </a:xfrm>
          <a:prstGeom prst="rect">
            <a:avLst/>
          </a:prstGeom>
        </p:spPr>
        <p:txBody>
          <a:bodyPr/>
          <a:lstStyle>
            <a:lvl1pPr marL="0" indent="0">
              <a:buNone/>
              <a:defRPr sz="2000">
                <a:solidFill>
                  <a:srgbClr val="000000"/>
                </a:solidFill>
                <a:latin typeface="Abadi Extra Light" panose="020B0204020104020204" pitchFamily="34" charset="0"/>
              </a:defRPr>
            </a:lvl1pPr>
          </a:lstStyle>
          <a:p>
            <a:r>
              <a:rPr lang="en-GB"/>
              <a:t>Click to add chart</a:t>
            </a:r>
          </a:p>
        </p:txBody>
      </p:sp>
    </p:spTree>
    <p:extLst>
      <p:ext uri="{BB962C8B-B14F-4D97-AF65-F5344CB8AC3E}">
        <p14:creationId xmlns:p14="http://schemas.microsoft.com/office/powerpoint/2010/main" val="305763990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ext and chart 2">
    <p:spTree>
      <p:nvGrpSpPr>
        <p:cNvPr id="1" name=""/>
        <p:cNvGrpSpPr/>
        <p:nvPr/>
      </p:nvGrpSpPr>
      <p:grpSpPr>
        <a:xfrm>
          <a:off x="0" y="0"/>
          <a:ext cx="0" cy="0"/>
          <a:chOff x="0" y="0"/>
          <a:chExt cx="0" cy="0"/>
        </a:xfrm>
      </p:grpSpPr>
      <p:sp>
        <p:nvSpPr>
          <p:cNvPr id="15" name="Rectangle: Single Corner Rounded 14">
            <a:extLst>
              <a:ext uri="{FF2B5EF4-FFF2-40B4-BE49-F238E27FC236}">
                <a16:creationId xmlns:a16="http://schemas.microsoft.com/office/drawing/2014/main" id="{C8D93BA7-8DBD-49E2-B586-FCFAA8D5A487}"/>
              </a:ext>
            </a:extLst>
          </p:cNvPr>
          <p:cNvSpPr/>
          <p:nvPr userDrawn="1"/>
        </p:nvSpPr>
        <p:spPr>
          <a:xfrm flipV="1">
            <a:off x="143607" y="136525"/>
            <a:ext cx="11904785" cy="6584949"/>
          </a:xfrm>
          <a:prstGeom prst="round1Rect">
            <a:avLst/>
          </a:prstGeom>
          <a:solidFill>
            <a:srgbClr val="DCE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B2FD67DB-2936-4977-9980-B0AADD65B735}"/>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Single Corner Rounded 13">
            <a:extLst>
              <a:ext uri="{FF2B5EF4-FFF2-40B4-BE49-F238E27FC236}">
                <a16:creationId xmlns:a16="http://schemas.microsoft.com/office/drawing/2014/main" id="{1BB9F0FD-8E4C-4736-B940-3232E568D14A}"/>
              </a:ext>
            </a:extLst>
          </p:cNvPr>
          <p:cNvSpPr/>
          <p:nvPr userDrawn="1"/>
        </p:nvSpPr>
        <p:spPr>
          <a:xfrm flipV="1">
            <a:off x="6096000" y="136524"/>
            <a:ext cx="5952392" cy="6584949"/>
          </a:xfrm>
          <a:prstGeom prst="round1Rect">
            <a:avLst/>
          </a:prstGeom>
          <a:solidFill>
            <a:srgbClr val="D8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6">
            <a:extLst>
              <a:ext uri="{FF2B5EF4-FFF2-40B4-BE49-F238E27FC236}">
                <a16:creationId xmlns:a16="http://schemas.microsoft.com/office/drawing/2014/main" id="{FDD46BD5-D163-4B9A-8567-9F6332B29FF6}"/>
              </a:ext>
            </a:extLst>
          </p:cNvPr>
          <p:cNvSpPr>
            <a:spLocks noGrp="1"/>
          </p:cNvSpPr>
          <p:nvPr>
            <p:ph type="body" sz="quarter" idx="12" hasCustomPrompt="1"/>
          </p:nvPr>
        </p:nvSpPr>
        <p:spPr>
          <a:xfrm>
            <a:off x="601735" y="1021646"/>
            <a:ext cx="5119796"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stStyle>
          <a:p>
            <a:pPr lvl="0"/>
            <a:r>
              <a:rPr lang="en-GB"/>
              <a:t>Click to add a subheading here</a:t>
            </a:r>
          </a:p>
        </p:txBody>
      </p:sp>
      <p:sp>
        <p:nvSpPr>
          <p:cNvPr id="9" name="Text Placeholder 12">
            <a:extLst>
              <a:ext uri="{FF2B5EF4-FFF2-40B4-BE49-F238E27FC236}">
                <a16:creationId xmlns:a16="http://schemas.microsoft.com/office/drawing/2014/main" id="{B49C1817-254C-44BF-A65C-011D7E3F4CA2}"/>
              </a:ext>
            </a:extLst>
          </p:cNvPr>
          <p:cNvSpPr>
            <a:spLocks noGrp="1"/>
          </p:cNvSpPr>
          <p:nvPr>
            <p:ph type="body" sz="quarter" idx="10" hasCustomPrompt="1"/>
          </p:nvPr>
        </p:nvSpPr>
        <p:spPr>
          <a:xfrm>
            <a:off x="601735" y="427588"/>
            <a:ext cx="5119796"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Click to add title here</a:t>
            </a:r>
          </a:p>
        </p:txBody>
      </p:sp>
      <p:sp>
        <p:nvSpPr>
          <p:cNvPr id="12" name="Text Placeholder 11">
            <a:extLst>
              <a:ext uri="{FF2B5EF4-FFF2-40B4-BE49-F238E27FC236}">
                <a16:creationId xmlns:a16="http://schemas.microsoft.com/office/drawing/2014/main" id="{1621C860-C6D5-4C19-AFAB-24EC71350157}"/>
              </a:ext>
            </a:extLst>
          </p:cNvPr>
          <p:cNvSpPr>
            <a:spLocks noGrp="1"/>
          </p:cNvSpPr>
          <p:nvPr>
            <p:ph type="body" sz="quarter" idx="13" hasCustomPrompt="1"/>
          </p:nvPr>
        </p:nvSpPr>
        <p:spPr>
          <a:xfrm>
            <a:off x="601734" y="1881555"/>
            <a:ext cx="5119796" cy="4474795"/>
          </a:xfrm>
          <a:prstGeom prst="rect">
            <a:avLst/>
          </a:prstGeom>
        </p:spPr>
        <p:txBody>
          <a:bodyPr/>
          <a:lstStyle>
            <a:lvl1pPr marL="285750" indent="-285750">
              <a:buClr>
                <a:schemeClr val="accent1"/>
              </a:buClr>
              <a:buFont typeface="Arial" panose="020B0604020202020204" pitchFamily="34" charset="0"/>
              <a:buChar char="•"/>
              <a:defRPr sz="1800">
                <a:solidFill>
                  <a:srgbClr val="000000"/>
                </a:solidFill>
                <a:latin typeface="Arial Nova Light" panose="020B0304020202020204" pitchFamily="34" charset="0"/>
              </a:defRPr>
            </a:lvl1pPr>
            <a:lvl2pPr>
              <a:defRPr sz="1800">
                <a:solidFill>
                  <a:schemeClr val="bg1"/>
                </a:solidFill>
                <a:latin typeface="Arial Nova Light" panose="020B0304020202020204" pitchFamily="34" charset="0"/>
              </a:defRPr>
            </a:lvl2pPr>
            <a:lvl3pPr>
              <a:defRPr sz="1800">
                <a:solidFill>
                  <a:schemeClr val="bg1"/>
                </a:solidFill>
              </a:defRPr>
            </a:lvl3pPr>
          </a:lstStyle>
          <a:p>
            <a:pPr lvl="0"/>
            <a:r>
              <a:rPr lang="en-GB"/>
              <a:t>Change the chart colours by clicking on the chart, selecting ‘design’ from the top bar, and then ‘change colours’. You can check out our brand colours in the brand guidelines. </a:t>
            </a:r>
          </a:p>
        </p:txBody>
      </p:sp>
      <p:sp>
        <p:nvSpPr>
          <p:cNvPr id="10" name="Chart Placeholder 2">
            <a:extLst>
              <a:ext uri="{FF2B5EF4-FFF2-40B4-BE49-F238E27FC236}">
                <a16:creationId xmlns:a16="http://schemas.microsoft.com/office/drawing/2014/main" id="{D2C6F9E8-0CA8-4759-8C68-9DACD4843574}"/>
              </a:ext>
            </a:extLst>
          </p:cNvPr>
          <p:cNvSpPr>
            <a:spLocks noGrp="1"/>
          </p:cNvSpPr>
          <p:nvPr>
            <p:ph type="chart" sz="quarter" idx="14" hasCustomPrompt="1"/>
          </p:nvPr>
        </p:nvSpPr>
        <p:spPr>
          <a:xfrm>
            <a:off x="7517141" y="427588"/>
            <a:ext cx="3094628" cy="2889251"/>
          </a:xfrm>
          <a:prstGeom prst="rect">
            <a:avLst/>
          </a:prstGeom>
        </p:spPr>
        <p:txBody>
          <a:bodyPr/>
          <a:lstStyle>
            <a:lvl1pPr marL="0" indent="0">
              <a:buNone/>
              <a:defRPr sz="2000">
                <a:solidFill>
                  <a:srgbClr val="000000"/>
                </a:solidFill>
                <a:latin typeface="Abadi Extra Light" panose="020B0204020104020204" pitchFamily="34" charset="0"/>
              </a:defRPr>
            </a:lvl1pPr>
          </a:lstStyle>
          <a:p>
            <a:r>
              <a:rPr lang="en-GB"/>
              <a:t>Click to add chart</a:t>
            </a:r>
          </a:p>
        </p:txBody>
      </p:sp>
      <p:sp>
        <p:nvSpPr>
          <p:cNvPr id="11" name="Slide Number Placeholder 1">
            <a:extLst>
              <a:ext uri="{FF2B5EF4-FFF2-40B4-BE49-F238E27FC236}">
                <a16:creationId xmlns:a16="http://schemas.microsoft.com/office/drawing/2014/main" id="{F4A75734-27F1-42C7-B0DC-CAA1B27CDD89}"/>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
        <p:nvSpPr>
          <p:cNvPr id="13" name="Chart Placeholder 2">
            <a:extLst>
              <a:ext uri="{FF2B5EF4-FFF2-40B4-BE49-F238E27FC236}">
                <a16:creationId xmlns:a16="http://schemas.microsoft.com/office/drawing/2014/main" id="{A339CE81-2A43-44A7-8052-62CD9729BD2F}"/>
              </a:ext>
            </a:extLst>
          </p:cNvPr>
          <p:cNvSpPr>
            <a:spLocks noGrp="1"/>
          </p:cNvSpPr>
          <p:nvPr>
            <p:ph type="chart" sz="quarter" idx="27" hasCustomPrompt="1"/>
          </p:nvPr>
        </p:nvSpPr>
        <p:spPr>
          <a:xfrm>
            <a:off x="7524882" y="3465933"/>
            <a:ext cx="3094628" cy="2889251"/>
          </a:xfrm>
          <a:prstGeom prst="rect">
            <a:avLst/>
          </a:prstGeom>
        </p:spPr>
        <p:txBody>
          <a:bodyPr/>
          <a:lstStyle>
            <a:lvl1pPr marL="0" indent="0">
              <a:buNone/>
              <a:defRPr sz="2000">
                <a:solidFill>
                  <a:srgbClr val="000000"/>
                </a:solidFill>
                <a:latin typeface="Abadi Extra Light" panose="020B0204020104020204" pitchFamily="34" charset="0"/>
              </a:defRPr>
            </a:lvl1pPr>
          </a:lstStyle>
          <a:p>
            <a:r>
              <a:rPr lang="en-GB"/>
              <a:t>Click to add chart</a:t>
            </a:r>
          </a:p>
        </p:txBody>
      </p:sp>
    </p:spTree>
    <p:extLst>
      <p:ext uri="{BB962C8B-B14F-4D97-AF65-F5344CB8AC3E}">
        <p14:creationId xmlns:p14="http://schemas.microsoft.com/office/powerpoint/2010/main" val="37045411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840FE8-DDE6-4D41-A6FF-38BA8B7FBC0A}"/>
              </a:ext>
            </a:extLst>
          </p:cNvPr>
          <p:cNvSpPr/>
          <p:nvPr userDrawn="1"/>
        </p:nvSpPr>
        <p:spPr>
          <a:xfrm flipV="1">
            <a:off x="143607" y="136524"/>
            <a:ext cx="5951539" cy="658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a:extLst>
              <a:ext uri="{FF2B5EF4-FFF2-40B4-BE49-F238E27FC236}">
                <a16:creationId xmlns:a16="http://schemas.microsoft.com/office/drawing/2014/main" id="{C4AE50F4-D278-4D12-9DBD-5CB53E3F1C07}"/>
              </a:ext>
            </a:extLst>
          </p:cNvPr>
          <p:cNvSpPr>
            <a:spLocks noGrp="1"/>
          </p:cNvSpPr>
          <p:nvPr>
            <p:ph type="pic" sz="quarter" idx="27" hasCustomPrompt="1"/>
          </p:nvPr>
        </p:nvSpPr>
        <p:spPr>
          <a:xfrm>
            <a:off x="6096000" y="136523"/>
            <a:ext cx="5951538" cy="6584949"/>
          </a:xfrm>
          <a:custGeom>
            <a:avLst/>
            <a:gdLst>
              <a:gd name="connsiteX0" fmla="*/ 0 w 5951538"/>
              <a:gd name="connsiteY0" fmla="*/ 0 h 6557228"/>
              <a:gd name="connsiteX1" fmla="*/ 5951538 w 5951538"/>
              <a:gd name="connsiteY1" fmla="*/ 0 h 6557228"/>
              <a:gd name="connsiteX2" fmla="*/ 5951538 w 5951538"/>
              <a:gd name="connsiteY2" fmla="*/ 5467431 h 6557228"/>
              <a:gd name="connsiteX3" fmla="*/ 5929646 w 5951538"/>
              <a:gd name="connsiteY3" fmla="*/ 5684591 h 6557228"/>
              <a:gd name="connsiteX4" fmla="*/ 4858957 w 5951538"/>
              <a:gd name="connsiteY4" fmla="*/ 6557228 h 6557228"/>
              <a:gd name="connsiteX5" fmla="*/ 0 w 5951538"/>
              <a:gd name="connsiteY5" fmla="*/ 6557228 h 655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1538" h="6557228">
                <a:moveTo>
                  <a:pt x="0" y="0"/>
                </a:moveTo>
                <a:lnTo>
                  <a:pt x="5951538" y="0"/>
                </a:lnTo>
                <a:lnTo>
                  <a:pt x="5951538" y="5467431"/>
                </a:lnTo>
                <a:lnTo>
                  <a:pt x="5929646" y="5684591"/>
                </a:lnTo>
                <a:cubicBezTo>
                  <a:pt x="5827738" y="6182604"/>
                  <a:pt x="5387097" y="6557228"/>
                  <a:pt x="4858957" y="6557228"/>
                </a:cubicBezTo>
                <a:lnTo>
                  <a:pt x="0" y="6557228"/>
                </a:lnTo>
                <a:close/>
              </a:path>
            </a:pathLst>
          </a:custGeom>
        </p:spPr>
        <p:txBody>
          <a:bodyPr wrap="square">
            <a:noAutofit/>
          </a:bodyPr>
          <a:lstStyle>
            <a:lvl1pPr marL="0" indent="0">
              <a:buNone/>
              <a:defRPr sz="2400">
                <a:solidFill>
                  <a:srgbClr val="000000"/>
                </a:solidFill>
                <a:latin typeface="+mj-lt"/>
              </a:defRPr>
            </a:lvl1pPr>
          </a:lstStyle>
          <a:p>
            <a:r>
              <a:rPr lang="en-GB"/>
              <a:t>Add a picture here</a:t>
            </a:r>
          </a:p>
        </p:txBody>
      </p:sp>
      <p:sp>
        <p:nvSpPr>
          <p:cNvPr id="31" name="Text Placeholder 30">
            <a:extLst>
              <a:ext uri="{FF2B5EF4-FFF2-40B4-BE49-F238E27FC236}">
                <a16:creationId xmlns:a16="http://schemas.microsoft.com/office/drawing/2014/main" id="{4899CE06-950A-43C6-815B-FF298694D150}"/>
              </a:ext>
            </a:extLst>
          </p:cNvPr>
          <p:cNvSpPr>
            <a:spLocks noGrp="1"/>
          </p:cNvSpPr>
          <p:nvPr>
            <p:ph type="body" sz="quarter" idx="11" hasCustomPrompt="1"/>
          </p:nvPr>
        </p:nvSpPr>
        <p:spPr>
          <a:xfrm>
            <a:off x="504825" y="4355603"/>
            <a:ext cx="5114578" cy="642938"/>
          </a:xfrm>
          <a:prstGeom prst="rect">
            <a:avLst/>
          </a:prstGeom>
        </p:spPr>
        <p:txBody>
          <a:bodyPr>
            <a:normAutofit/>
          </a:bodyPr>
          <a:lstStyle>
            <a:lvl1pPr marL="0" indent="0">
              <a:buNone/>
              <a:defRPr sz="2000">
                <a:solidFill>
                  <a:srgbClr val="000000"/>
                </a:solidFill>
                <a:latin typeface="Abadi Extra Light" panose="020B0204020104020204" pitchFamily="34" charset="0"/>
              </a:defRPr>
            </a:lvl1pPr>
          </a:lstStyle>
          <a:p>
            <a:pPr lvl="0"/>
            <a:r>
              <a:rPr lang="en-GB"/>
              <a:t>Click to add presenter name, job number, etc (Abadi Extra Light font 20pt) </a:t>
            </a:r>
          </a:p>
        </p:txBody>
      </p:sp>
      <p:sp>
        <p:nvSpPr>
          <p:cNvPr id="29" name="Text Placeholder 28">
            <a:extLst>
              <a:ext uri="{FF2B5EF4-FFF2-40B4-BE49-F238E27FC236}">
                <a16:creationId xmlns:a16="http://schemas.microsoft.com/office/drawing/2014/main" id="{611AC323-9B1D-4391-8250-723B18E4AC6D}"/>
              </a:ext>
            </a:extLst>
          </p:cNvPr>
          <p:cNvSpPr>
            <a:spLocks noGrp="1"/>
          </p:cNvSpPr>
          <p:nvPr>
            <p:ph type="body" sz="quarter" idx="10" hasCustomPrompt="1"/>
          </p:nvPr>
        </p:nvSpPr>
        <p:spPr>
          <a:xfrm>
            <a:off x="504824" y="2828544"/>
            <a:ext cx="5114579" cy="1248156"/>
          </a:xfrm>
          <a:prstGeom prst="rect">
            <a:avLst/>
          </a:prstGeom>
        </p:spPr>
        <p:txBody>
          <a:bodyPr>
            <a:normAutofit/>
          </a:bodyPr>
          <a:lstStyle>
            <a:lvl1pPr marL="0" indent="0">
              <a:buNone/>
              <a:defRPr sz="4000">
                <a:solidFill>
                  <a:schemeClr val="accent1"/>
                </a:solidFill>
                <a:latin typeface="Abadi Extra Light" panose="020B0204020104020204" pitchFamily="34" charset="0"/>
              </a:defRPr>
            </a:lvl1pPr>
          </a:lstStyle>
          <a:p>
            <a:pPr lvl="0"/>
            <a:r>
              <a:rPr lang="en-GB"/>
              <a:t>Click to add header (Abadi Extra Light 40pt)</a:t>
            </a:r>
          </a:p>
        </p:txBody>
      </p:sp>
      <p:pic>
        <p:nvPicPr>
          <p:cNvPr id="13" name="Picture 12">
            <a:extLst>
              <a:ext uri="{FF2B5EF4-FFF2-40B4-BE49-F238E27FC236}">
                <a16:creationId xmlns:a16="http://schemas.microsoft.com/office/drawing/2014/main" id="{8E89BD26-A02A-4C17-A7FB-2EABFF7C35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1926" y="629616"/>
            <a:ext cx="1277088" cy="1277088"/>
          </a:xfrm>
          <a:prstGeom prst="rect">
            <a:avLst/>
          </a:prstGeom>
        </p:spPr>
      </p:pic>
      <p:sp>
        <p:nvSpPr>
          <p:cNvPr id="12" name="Slide Number Placeholder 1">
            <a:extLst>
              <a:ext uri="{FF2B5EF4-FFF2-40B4-BE49-F238E27FC236}">
                <a16:creationId xmlns:a16="http://schemas.microsoft.com/office/drawing/2014/main" id="{6ABAD8E2-CEBC-4513-B74F-2F2165802ED3}"/>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
        <p:nvSpPr>
          <p:cNvPr id="14" name="Text Placeholder 25">
            <a:extLst>
              <a:ext uri="{FF2B5EF4-FFF2-40B4-BE49-F238E27FC236}">
                <a16:creationId xmlns:a16="http://schemas.microsoft.com/office/drawing/2014/main" id="{3D1501E0-7E56-48DF-AA8F-CCA6479B11A0}"/>
              </a:ext>
            </a:extLst>
          </p:cNvPr>
          <p:cNvSpPr>
            <a:spLocks noGrp="1"/>
          </p:cNvSpPr>
          <p:nvPr>
            <p:ph type="body" sz="quarter" idx="25" hasCustomPrompt="1"/>
          </p:nvPr>
        </p:nvSpPr>
        <p:spPr>
          <a:xfrm>
            <a:off x="9937085" y="212721"/>
            <a:ext cx="2037969" cy="616818"/>
          </a:xfrm>
          <a:prstGeom prst="rect">
            <a:avLst/>
          </a:prstGeom>
        </p:spPr>
        <p:txBody>
          <a:bodyPr/>
          <a:lstStyle>
            <a:lvl1pPr marL="0" indent="0" algn="r">
              <a:buNone/>
              <a:defRPr sz="1400">
                <a:solidFill>
                  <a:srgbClr val="000000"/>
                </a:solidFill>
                <a:latin typeface="Arial Nova Light" panose="020B0304020202020204" pitchFamily="34" charset="0"/>
              </a:defRPr>
            </a:lvl1pPr>
          </a:lstStyle>
          <a:p>
            <a:pPr lvl="0"/>
            <a:r>
              <a:rPr lang="en-GB"/>
              <a:t>Option for photo caption</a:t>
            </a:r>
          </a:p>
        </p:txBody>
      </p:sp>
    </p:spTree>
    <p:extLst>
      <p:ext uri="{BB962C8B-B14F-4D97-AF65-F5344CB8AC3E}">
        <p14:creationId xmlns:p14="http://schemas.microsoft.com/office/powerpoint/2010/main" val="16149092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ext and chart 2">
    <p:spTree>
      <p:nvGrpSpPr>
        <p:cNvPr id="1" name=""/>
        <p:cNvGrpSpPr/>
        <p:nvPr/>
      </p:nvGrpSpPr>
      <p:grpSpPr>
        <a:xfrm>
          <a:off x="0" y="0"/>
          <a:ext cx="0" cy="0"/>
          <a:chOff x="0" y="0"/>
          <a:chExt cx="0" cy="0"/>
        </a:xfrm>
      </p:grpSpPr>
      <p:sp>
        <p:nvSpPr>
          <p:cNvPr id="15" name="Rectangle: Single Corner Rounded 14">
            <a:extLst>
              <a:ext uri="{FF2B5EF4-FFF2-40B4-BE49-F238E27FC236}">
                <a16:creationId xmlns:a16="http://schemas.microsoft.com/office/drawing/2014/main" id="{C8D93BA7-8DBD-49E2-B586-FCFAA8D5A487}"/>
              </a:ext>
            </a:extLst>
          </p:cNvPr>
          <p:cNvSpPr/>
          <p:nvPr userDrawn="1"/>
        </p:nvSpPr>
        <p:spPr>
          <a:xfrm flipV="1">
            <a:off x="143607" y="136525"/>
            <a:ext cx="11904785" cy="6584949"/>
          </a:xfrm>
          <a:prstGeom prst="round1Rect">
            <a:avLst/>
          </a:prstGeom>
          <a:solidFill>
            <a:srgbClr val="DCE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B2FD67DB-2936-4977-9980-B0AADD65B735}"/>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Single Corner Rounded 13">
            <a:extLst>
              <a:ext uri="{FF2B5EF4-FFF2-40B4-BE49-F238E27FC236}">
                <a16:creationId xmlns:a16="http://schemas.microsoft.com/office/drawing/2014/main" id="{1BB9F0FD-8E4C-4736-B940-3232E568D14A}"/>
              </a:ext>
            </a:extLst>
          </p:cNvPr>
          <p:cNvSpPr/>
          <p:nvPr userDrawn="1"/>
        </p:nvSpPr>
        <p:spPr>
          <a:xfrm flipV="1">
            <a:off x="6096000" y="136524"/>
            <a:ext cx="5952392" cy="6584949"/>
          </a:xfrm>
          <a:prstGeom prst="round1Rect">
            <a:avLst/>
          </a:prstGeom>
          <a:solidFill>
            <a:srgbClr val="D8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6">
            <a:extLst>
              <a:ext uri="{FF2B5EF4-FFF2-40B4-BE49-F238E27FC236}">
                <a16:creationId xmlns:a16="http://schemas.microsoft.com/office/drawing/2014/main" id="{FDD46BD5-D163-4B9A-8567-9F6332B29FF6}"/>
              </a:ext>
            </a:extLst>
          </p:cNvPr>
          <p:cNvSpPr>
            <a:spLocks noGrp="1"/>
          </p:cNvSpPr>
          <p:nvPr>
            <p:ph type="body" sz="quarter" idx="12" hasCustomPrompt="1"/>
          </p:nvPr>
        </p:nvSpPr>
        <p:spPr>
          <a:xfrm>
            <a:off x="601735" y="1021646"/>
            <a:ext cx="5119796"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stStyle>
          <a:p>
            <a:pPr lvl="0"/>
            <a:r>
              <a:rPr lang="en-GB"/>
              <a:t>Click to add a subheading here</a:t>
            </a:r>
          </a:p>
        </p:txBody>
      </p:sp>
      <p:sp>
        <p:nvSpPr>
          <p:cNvPr id="9" name="Text Placeholder 12">
            <a:extLst>
              <a:ext uri="{FF2B5EF4-FFF2-40B4-BE49-F238E27FC236}">
                <a16:creationId xmlns:a16="http://schemas.microsoft.com/office/drawing/2014/main" id="{B49C1817-254C-44BF-A65C-011D7E3F4CA2}"/>
              </a:ext>
            </a:extLst>
          </p:cNvPr>
          <p:cNvSpPr>
            <a:spLocks noGrp="1"/>
          </p:cNvSpPr>
          <p:nvPr>
            <p:ph type="body" sz="quarter" idx="10" hasCustomPrompt="1"/>
          </p:nvPr>
        </p:nvSpPr>
        <p:spPr>
          <a:xfrm>
            <a:off x="601735" y="427588"/>
            <a:ext cx="5119796"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Click to add title here</a:t>
            </a:r>
          </a:p>
        </p:txBody>
      </p:sp>
      <p:sp>
        <p:nvSpPr>
          <p:cNvPr id="12" name="Text Placeholder 11">
            <a:extLst>
              <a:ext uri="{FF2B5EF4-FFF2-40B4-BE49-F238E27FC236}">
                <a16:creationId xmlns:a16="http://schemas.microsoft.com/office/drawing/2014/main" id="{1621C860-C6D5-4C19-AFAB-24EC71350157}"/>
              </a:ext>
            </a:extLst>
          </p:cNvPr>
          <p:cNvSpPr>
            <a:spLocks noGrp="1"/>
          </p:cNvSpPr>
          <p:nvPr>
            <p:ph type="body" sz="quarter" idx="13" hasCustomPrompt="1"/>
          </p:nvPr>
        </p:nvSpPr>
        <p:spPr>
          <a:xfrm>
            <a:off x="601734" y="1881555"/>
            <a:ext cx="5119796" cy="4474795"/>
          </a:xfrm>
          <a:prstGeom prst="rect">
            <a:avLst/>
          </a:prstGeom>
        </p:spPr>
        <p:txBody>
          <a:bodyPr/>
          <a:lstStyle>
            <a:lvl1pPr marL="285750" indent="-285750">
              <a:buClr>
                <a:schemeClr val="accent1"/>
              </a:buClr>
              <a:buFont typeface="Arial" panose="020B0604020202020204" pitchFamily="34" charset="0"/>
              <a:buChar char="•"/>
              <a:defRPr sz="1800">
                <a:solidFill>
                  <a:srgbClr val="000000"/>
                </a:solidFill>
                <a:latin typeface="Arial Nova Light" panose="020B0304020202020204" pitchFamily="34" charset="0"/>
              </a:defRPr>
            </a:lvl1pPr>
            <a:lvl2pPr>
              <a:defRPr sz="1800">
                <a:solidFill>
                  <a:schemeClr val="bg1"/>
                </a:solidFill>
                <a:latin typeface="Arial Nova Light" panose="020B0304020202020204" pitchFamily="34" charset="0"/>
              </a:defRPr>
            </a:lvl2pPr>
            <a:lvl3pPr>
              <a:defRPr sz="1800">
                <a:solidFill>
                  <a:schemeClr val="bg1"/>
                </a:solidFill>
              </a:defRPr>
            </a:lvl3pPr>
          </a:lstStyle>
          <a:p>
            <a:pPr lvl="0"/>
            <a:r>
              <a:rPr lang="en-GB"/>
              <a:t>Change the chart colours by clicking on the chart, selecting ‘design’ from the top bar, and then ‘change colours’. You can check out our brand colours in the brand guidelines. </a:t>
            </a:r>
          </a:p>
        </p:txBody>
      </p:sp>
      <p:sp>
        <p:nvSpPr>
          <p:cNvPr id="11" name="Slide Number Placeholder 1">
            <a:extLst>
              <a:ext uri="{FF2B5EF4-FFF2-40B4-BE49-F238E27FC236}">
                <a16:creationId xmlns:a16="http://schemas.microsoft.com/office/drawing/2014/main" id="{F4A75734-27F1-42C7-B0DC-CAA1B27CDD89}"/>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
        <p:nvSpPr>
          <p:cNvPr id="13" name="Chart Placeholder 2">
            <a:extLst>
              <a:ext uri="{FF2B5EF4-FFF2-40B4-BE49-F238E27FC236}">
                <a16:creationId xmlns:a16="http://schemas.microsoft.com/office/drawing/2014/main" id="{A339CE81-2A43-44A7-8052-62CD9729BD2F}"/>
              </a:ext>
            </a:extLst>
          </p:cNvPr>
          <p:cNvSpPr>
            <a:spLocks noGrp="1"/>
          </p:cNvSpPr>
          <p:nvPr>
            <p:ph type="chart" sz="quarter" idx="27" hasCustomPrompt="1"/>
          </p:nvPr>
        </p:nvSpPr>
        <p:spPr>
          <a:xfrm>
            <a:off x="6759424" y="1269715"/>
            <a:ext cx="4625543" cy="4318566"/>
          </a:xfrm>
          <a:prstGeom prst="rect">
            <a:avLst/>
          </a:prstGeom>
        </p:spPr>
        <p:txBody>
          <a:bodyPr/>
          <a:lstStyle>
            <a:lvl1pPr marL="0" indent="0">
              <a:buNone/>
              <a:defRPr sz="2000">
                <a:solidFill>
                  <a:srgbClr val="000000"/>
                </a:solidFill>
                <a:latin typeface="Abadi Extra Light" panose="020B0204020104020204" pitchFamily="34" charset="0"/>
              </a:defRPr>
            </a:lvl1pPr>
          </a:lstStyle>
          <a:p>
            <a:r>
              <a:rPr lang="en-GB"/>
              <a:t>Click to add chart</a:t>
            </a:r>
          </a:p>
        </p:txBody>
      </p:sp>
    </p:spTree>
    <p:extLst>
      <p:ext uri="{BB962C8B-B14F-4D97-AF65-F5344CB8AC3E}">
        <p14:creationId xmlns:p14="http://schemas.microsoft.com/office/powerpoint/2010/main" val="12939613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header slide ">
    <p:spTree>
      <p:nvGrpSpPr>
        <p:cNvPr id="1" name=""/>
        <p:cNvGrpSpPr/>
        <p:nvPr/>
      </p:nvGrpSpPr>
      <p:grpSpPr>
        <a:xfrm>
          <a:off x="0" y="0"/>
          <a:ext cx="0" cy="0"/>
          <a:chOff x="0" y="0"/>
          <a:chExt cx="0" cy="0"/>
        </a:xfrm>
      </p:grpSpPr>
      <p:sp>
        <p:nvSpPr>
          <p:cNvPr id="9" name="Rectangle: Single Corner Rounded 8">
            <a:extLst>
              <a:ext uri="{FF2B5EF4-FFF2-40B4-BE49-F238E27FC236}">
                <a16:creationId xmlns:a16="http://schemas.microsoft.com/office/drawing/2014/main" id="{D48FCA1B-E9CE-439C-9C62-F1C9312687F6}"/>
              </a:ext>
            </a:extLst>
          </p:cNvPr>
          <p:cNvSpPr/>
          <p:nvPr userDrawn="1"/>
        </p:nvSpPr>
        <p:spPr>
          <a:xfrm flipV="1">
            <a:off x="143607" y="136523"/>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2">
            <a:extLst>
              <a:ext uri="{FF2B5EF4-FFF2-40B4-BE49-F238E27FC236}">
                <a16:creationId xmlns:a16="http://schemas.microsoft.com/office/drawing/2014/main" id="{167D8DAE-8D76-4A77-8AB7-426DFB8DD5D5}"/>
              </a:ext>
            </a:extLst>
          </p:cNvPr>
          <p:cNvSpPr>
            <a:spLocks noGrp="1"/>
          </p:cNvSpPr>
          <p:nvPr>
            <p:ph type="body" sz="quarter" idx="10" hasCustomPrompt="1"/>
          </p:nvPr>
        </p:nvSpPr>
        <p:spPr>
          <a:xfrm>
            <a:off x="601735" y="427588"/>
            <a:ext cx="5768920"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Titles (Abadi Extra Light, 36pt)</a:t>
            </a:r>
          </a:p>
        </p:txBody>
      </p:sp>
      <p:sp>
        <p:nvSpPr>
          <p:cNvPr id="7" name="Text Placeholder 6">
            <a:extLst>
              <a:ext uri="{FF2B5EF4-FFF2-40B4-BE49-F238E27FC236}">
                <a16:creationId xmlns:a16="http://schemas.microsoft.com/office/drawing/2014/main" id="{7FA8F25B-B9FD-49E5-9249-40AB8F386BF4}"/>
              </a:ext>
            </a:extLst>
          </p:cNvPr>
          <p:cNvSpPr>
            <a:spLocks noGrp="1"/>
          </p:cNvSpPr>
          <p:nvPr>
            <p:ph type="body" sz="quarter" idx="12" hasCustomPrompt="1"/>
          </p:nvPr>
        </p:nvSpPr>
        <p:spPr>
          <a:xfrm>
            <a:off x="601735" y="1021646"/>
            <a:ext cx="11004910"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stStyle>
          <a:p>
            <a:pPr lvl="0"/>
            <a:r>
              <a:rPr lang="en-GB"/>
              <a:t>Click to add a subheading here</a:t>
            </a:r>
          </a:p>
        </p:txBody>
      </p:sp>
      <p:sp>
        <p:nvSpPr>
          <p:cNvPr id="10" name="Slide Number Placeholder 1">
            <a:extLst>
              <a:ext uri="{FF2B5EF4-FFF2-40B4-BE49-F238E27FC236}">
                <a16:creationId xmlns:a16="http://schemas.microsoft.com/office/drawing/2014/main" id="{1727C2E6-B914-49B5-ACC7-A41876D07102}"/>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
        <p:nvSpPr>
          <p:cNvPr id="3" name="Chart Placeholder 2">
            <a:extLst>
              <a:ext uri="{FF2B5EF4-FFF2-40B4-BE49-F238E27FC236}">
                <a16:creationId xmlns:a16="http://schemas.microsoft.com/office/drawing/2014/main" id="{88F6FB0B-1F27-4F59-BA16-253A3984A0ED}"/>
              </a:ext>
            </a:extLst>
          </p:cNvPr>
          <p:cNvSpPr>
            <a:spLocks noGrp="1"/>
          </p:cNvSpPr>
          <p:nvPr>
            <p:ph type="chart" sz="quarter" idx="27" hasCustomPrompt="1"/>
          </p:nvPr>
        </p:nvSpPr>
        <p:spPr>
          <a:xfrm>
            <a:off x="709297" y="1711071"/>
            <a:ext cx="5219611" cy="2611547"/>
          </a:xfrm>
          <a:prstGeom prst="rect">
            <a:avLst/>
          </a:prstGeom>
        </p:spPr>
        <p:txBody>
          <a:bodyPr/>
          <a:lstStyle>
            <a:lvl1pPr marL="0" indent="0">
              <a:buNone/>
              <a:defRPr sz="2000">
                <a:latin typeface="+mj-lt"/>
              </a:defRPr>
            </a:lvl1pPr>
          </a:lstStyle>
          <a:p>
            <a:r>
              <a:rPr lang="en-GB"/>
              <a:t>Chart here</a:t>
            </a:r>
          </a:p>
        </p:txBody>
      </p:sp>
      <p:sp>
        <p:nvSpPr>
          <p:cNvPr id="8" name="Chart Placeholder 2">
            <a:extLst>
              <a:ext uri="{FF2B5EF4-FFF2-40B4-BE49-F238E27FC236}">
                <a16:creationId xmlns:a16="http://schemas.microsoft.com/office/drawing/2014/main" id="{2DA314EA-03A1-4392-897C-471646462AFE}"/>
              </a:ext>
            </a:extLst>
          </p:cNvPr>
          <p:cNvSpPr>
            <a:spLocks noGrp="1"/>
          </p:cNvSpPr>
          <p:nvPr>
            <p:ph type="chart" sz="quarter" idx="28" hasCustomPrompt="1"/>
          </p:nvPr>
        </p:nvSpPr>
        <p:spPr>
          <a:xfrm>
            <a:off x="6268460" y="1711070"/>
            <a:ext cx="5235990" cy="2611547"/>
          </a:xfrm>
          <a:prstGeom prst="rect">
            <a:avLst/>
          </a:prstGeom>
        </p:spPr>
        <p:txBody>
          <a:bodyPr/>
          <a:lstStyle>
            <a:lvl1pPr marL="0" indent="0">
              <a:buNone/>
              <a:defRPr sz="2000">
                <a:latin typeface="+mj-lt"/>
              </a:defRPr>
            </a:lvl1pPr>
          </a:lstStyle>
          <a:p>
            <a:r>
              <a:rPr lang="en-GB"/>
              <a:t>Chart here</a:t>
            </a:r>
          </a:p>
        </p:txBody>
      </p:sp>
      <p:sp>
        <p:nvSpPr>
          <p:cNvPr id="5" name="Text Placeholder 4">
            <a:extLst>
              <a:ext uri="{FF2B5EF4-FFF2-40B4-BE49-F238E27FC236}">
                <a16:creationId xmlns:a16="http://schemas.microsoft.com/office/drawing/2014/main" id="{2C8538A5-5BFA-4807-989E-E3403A8AD834}"/>
              </a:ext>
            </a:extLst>
          </p:cNvPr>
          <p:cNvSpPr>
            <a:spLocks noGrp="1"/>
          </p:cNvSpPr>
          <p:nvPr>
            <p:ph type="body" sz="quarter" idx="29"/>
          </p:nvPr>
        </p:nvSpPr>
        <p:spPr>
          <a:xfrm>
            <a:off x="701675" y="4489424"/>
            <a:ext cx="5229225" cy="1941539"/>
          </a:xfrm>
          <a:prstGeom prst="rect">
            <a:avLst/>
          </a:prstGeom>
        </p:spPr>
        <p:txBody>
          <a:bodyPr/>
          <a:lstStyle>
            <a:lvl1pPr>
              <a:buClr>
                <a:schemeClr val="accent1"/>
              </a:buClr>
              <a:defRPr sz="1800"/>
            </a:lvl1pPr>
            <a:lvl2pPr>
              <a:buClr>
                <a:schemeClr val="accent1"/>
              </a:buClr>
              <a:defRPr sz="1600"/>
            </a:lvl2pPr>
            <a:lvl3pPr>
              <a:buClr>
                <a:schemeClr val="accent1"/>
              </a:buClr>
              <a:defRPr sz="1400"/>
            </a:lvl3pPr>
            <a:lvl4pPr>
              <a:buClr>
                <a:schemeClr val="accent1"/>
              </a:buClr>
              <a:defRPr sz="1200"/>
            </a:lvl4pPr>
            <a:lvl5pPr>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BF136FC7-F333-46A0-B69F-6C78644E767B}"/>
              </a:ext>
            </a:extLst>
          </p:cNvPr>
          <p:cNvSpPr>
            <a:spLocks noGrp="1"/>
          </p:cNvSpPr>
          <p:nvPr>
            <p:ph type="body" sz="quarter" idx="30"/>
          </p:nvPr>
        </p:nvSpPr>
        <p:spPr>
          <a:xfrm>
            <a:off x="6261100" y="4488873"/>
            <a:ext cx="5229225" cy="1941539"/>
          </a:xfrm>
          <a:prstGeom prst="rect">
            <a:avLst/>
          </a:prstGeom>
        </p:spPr>
        <p:txBody>
          <a:bodyPr/>
          <a:lstStyle>
            <a:lvl1pPr>
              <a:buClr>
                <a:schemeClr val="accent1"/>
              </a:buClr>
              <a:defRPr sz="1800"/>
            </a:lvl1pPr>
            <a:lvl2pPr>
              <a:buClr>
                <a:schemeClr val="accent1"/>
              </a:buClr>
              <a:defRPr sz="1600"/>
            </a:lvl2pPr>
            <a:lvl3pPr>
              <a:buClr>
                <a:schemeClr val="accent1"/>
              </a:buClr>
              <a:defRPr sz="1400"/>
            </a:lvl3pPr>
            <a:lvl4pPr>
              <a:buClr>
                <a:schemeClr val="accent1"/>
              </a:buClr>
              <a:defRPr sz="1200"/>
            </a:lvl4pPr>
            <a:lvl5pPr>
              <a:buClr>
                <a:schemeClr val="accent1"/>
              </a:buClr>
              <a:defRPr sz="1200"/>
            </a:lvl5pPr>
          </a:lstStyle>
          <a:p>
            <a:pPr lvl="0"/>
            <a:r>
              <a:rPr lang="en-US"/>
              <a:t>Click to edit Master text styles</a:t>
            </a:r>
          </a:p>
          <a:p>
            <a:pPr lvl="1"/>
            <a:r>
              <a:rPr lang="en-US"/>
              <a:t>Second level</a:t>
            </a:r>
          </a:p>
          <a:p>
            <a:pPr lvl="2"/>
            <a:r>
              <a:rPr lang="en-US"/>
              <a:t>Third level</a:t>
            </a:r>
          </a:p>
        </p:txBody>
      </p:sp>
      <p:cxnSp>
        <p:nvCxnSpPr>
          <p:cNvPr id="12" name="Straight Connector 11">
            <a:extLst>
              <a:ext uri="{FF2B5EF4-FFF2-40B4-BE49-F238E27FC236}">
                <a16:creationId xmlns:a16="http://schemas.microsoft.com/office/drawing/2014/main" id="{02E57D00-4CF6-41CD-9551-BE11BAB9DD37}"/>
              </a:ext>
            </a:extLst>
          </p:cNvPr>
          <p:cNvCxnSpPr>
            <a:cxnSpLocks/>
          </p:cNvCxnSpPr>
          <p:nvPr userDrawn="1"/>
        </p:nvCxnSpPr>
        <p:spPr>
          <a:xfrm>
            <a:off x="6096000" y="1754337"/>
            <a:ext cx="0" cy="460294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4729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ext and chart 2">
    <p:bg>
      <p:bgPr>
        <a:solidFill>
          <a:schemeClr val="bg1"/>
        </a:solidFill>
        <a:effectLst/>
      </p:bgPr>
    </p:bg>
    <p:spTree>
      <p:nvGrpSpPr>
        <p:cNvPr id="1" name=""/>
        <p:cNvGrpSpPr/>
        <p:nvPr/>
      </p:nvGrpSpPr>
      <p:grpSpPr>
        <a:xfrm>
          <a:off x="0" y="0"/>
          <a:ext cx="0" cy="0"/>
          <a:chOff x="0" y="0"/>
          <a:chExt cx="0" cy="0"/>
        </a:xfrm>
      </p:grpSpPr>
      <p:sp>
        <p:nvSpPr>
          <p:cNvPr id="13" name="Rectangle: Single Corner Rounded 12">
            <a:extLst>
              <a:ext uri="{FF2B5EF4-FFF2-40B4-BE49-F238E27FC236}">
                <a16:creationId xmlns:a16="http://schemas.microsoft.com/office/drawing/2014/main" id="{1BD560BD-90F2-460F-84B6-0929810FBB40}"/>
              </a:ext>
            </a:extLst>
          </p:cNvPr>
          <p:cNvSpPr/>
          <p:nvPr userDrawn="1"/>
        </p:nvSpPr>
        <p:spPr>
          <a:xfrm flipV="1">
            <a:off x="143607" y="136525"/>
            <a:ext cx="11904785" cy="6584949"/>
          </a:xfrm>
          <a:prstGeom prst="round1Rect">
            <a:avLst/>
          </a:prstGeom>
          <a:solidFill>
            <a:srgbClr val="D8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58B8D69C-AB30-452E-867F-09C8096A4B2F}"/>
              </a:ext>
            </a:extLst>
          </p:cNvPr>
          <p:cNvSpPr/>
          <p:nvPr userDrawn="1"/>
        </p:nvSpPr>
        <p:spPr>
          <a:xfrm>
            <a:off x="143606" y="136525"/>
            <a:ext cx="11904785" cy="2540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2">
            <a:extLst>
              <a:ext uri="{FF2B5EF4-FFF2-40B4-BE49-F238E27FC236}">
                <a16:creationId xmlns:a16="http://schemas.microsoft.com/office/drawing/2014/main" id="{B49C1817-254C-44BF-A65C-011D7E3F4CA2}"/>
              </a:ext>
            </a:extLst>
          </p:cNvPr>
          <p:cNvSpPr>
            <a:spLocks noGrp="1"/>
          </p:cNvSpPr>
          <p:nvPr>
            <p:ph type="body" sz="quarter" idx="10" hasCustomPrompt="1"/>
          </p:nvPr>
        </p:nvSpPr>
        <p:spPr>
          <a:xfrm>
            <a:off x="601735" y="427588"/>
            <a:ext cx="5119796"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Click to add title here</a:t>
            </a:r>
          </a:p>
        </p:txBody>
      </p:sp>
      <p:sp>
        <p:nvSpPr>
          <p:cNvPr id="12" name="Text Placeholder 11">
            <a:extLst>
              <a:ext uri="{FF2B5EF4-FFF2-40B4-BE49-F238E27FC236}">
                <a16:creationId xmlns:a16="http://schemas.microsoft.com/office/drawing/2014/main" id="{1621C860-C6D5-4C19-AFAB-24EC71350157}"/>
              </a:ext>
            </a:extLst>
          </p:cNvPr>
          <p:cNvSpPr>
            <a:spLocks noGrp="1"/>
          </p:cNvSpPr>
          <p:nvPr>
            <p:ph type="body" sz="quarter" idx="13" hasCustomPrompt="1"/>
          </p:nvPr>
        </p:nvSpPr>
        <p:spPr>
          <a:xfrm>
            <a:off x="601733" y="1881555"/>
            <a:ext cx="10991051" cy="637201"/>
          </a:xfrm>
          <a:prstGeom prst="rect">
            <a:avLst/>
          </a:prstGeom>
        </p:spPr>
        <p:txBody>
          <a:bodyPr/>
          <a:lstStyle>
            <a:lvl1pPr marL="0" indent="0">
              <a:buClr>
                <a:schemeClr val="bg1"/>
              </a:buClr>
              <a:buFont typeface="Arial" panose="020B0604020202020204" pitchFamily="34" charset="0"/>
              <a:buNone/>
              <a:defRPr sz="1800">
                <a:solidFill>
                  <a:srgbClr val="000000"/>
                </a:solidFill>
                <a:latin typeface="Arial Nova Light" panose="020B0304020202020204" pitchFamily="34" charset="0"/>
              </a:defRPr>
            </a:lvl1pPr>
            <a:lvl2pPr>
              <a:defRPr sz="1800">
                <a:solidFill>
                  <a:schemeClr val="bg1"/>
                </a:solidFill>
                <a:latin typeface="Arial Nova Light" panose="020B0304020202020204" pitchFamily="34" charset="0"/>
              </a:defRPr>
            </a:lvl2pPr>
            <a:lvl3pPr>
              <a:defRPr sz="1800">
                <a:solidFill>
                  <a:schemeClr val="bg1"/>
                </a:solidFill>
              </a:defRPr>
            </a:lvl3pPr>
          </a:lstStyle>
          <a:p>
            <a:pPr lvl="0"/>
            <a:r>
              <a:rPr lang="en-GB"/>
              <a:t>Change the chart colours by clicking on the chart, selecting ‘design’ from the top bar, and then ‘change colours’. You can check out our brand colours in the brand guidelines. </a:t>
            </a:r>
          </a:p>
          <a:p>
            <a:pPr lvl="0"/>
            <a:endParaRPr lang="en-GB"/>
          </a:p>
          <a:p>
            <a:pPr lvl="0"/>
            <a:endParaRPr lang="en-GB"/>
          </a:p>
        </p:txBody>
      </p:sp>
      <p:sp>
        <p:nvSpPr>
          <p:cNvPr id="10" name="Chart Placeholder 2">
            <a:extLst>
              <a:ext uri="{FF2B5EF4-FFF2-40B4-BE49-F238E27FC236}">
                <a16:creationId xmlns:a16="http://schemas.microsoft.com/office/drawing/2014/main" id="{D2C6F9E8-0CA8-4759-8C68-9DACD4843574}"/>
              </a:ext>
            </a:extLst>
          </p:cNvPr>
          <p:cNvSpPr>
            <a:spLocks noGrp="1"/>
          </p:cNvSpPr>
          <p:nvPr>
            <p:ph type="chart" sz="quarter" idx="14" hasCustomPrompt="1"/>
          </p:nvPr>
        </p:nvSpPr>
        <p:spPr>
          <a:xfrm>
            <a:off x="1091736" y="2861361"/>
            <a:ext cx="10008524" cy="3513397"/>
          </a:xfrm>
          <a:prstGeom prst="rect">
            <a:avLst/>
          </a:prstGeom>
        </p:spPr>
        <p:txBody>
          <a:bodyPr/>
          <a:lstStyle>
            <a:lvl1pPr marL="0" indent="0">
              <a:buNone/>
              <a:defRPr sz="2000">
                <a:solidFill>
                  <a:srgbClr val="000000"/>
                </a:solidFill>
                <a:latin typeface="Abadi Extra Light" panose="020B0204020104020204" pitchFamily="34" charset="0"/>
              </a:defRPr>
            </a:lvl1pPr>
          </a:lstStyle>
          <a:p>
            <a:r>
              <a:rPr lang="en-GB"/>
              <a:t>Click to add chart</a:t>
            </a:r>
          </a:p>
        </p:txBody>
      </p:sp>
      <p:sp>
        <p:nvSpPr>
          <p:cNvPr id="16" name="Text Placeholder 6">
            <a:extLst>
              <a:ext uri="{FF2B5EF4-FFF2-40B4-BE49-F238E27FC236}">
                <a16:creationId xmlns:a16="http://schemas.microsoft.com/office/drawing/2014/main" id="{8D948F44-9A76-415B-9774-711867751815}"/>
              </a:ext>
            </a:extLst>
          </p:cNvPr>
          <p:cNvSpPr>
            <a:spLocks noGrp="1"/>
          </p:cNvSpPr>
          <p:nvPr>
            <p:ph type="body" sz="quarter" idx="12" hasCustomPrompt="1"/>
          </p:nvPr>
        </p:nvSpPr>
        <p:spPr>
          <a:xfrm>
            <a:off x="601735" y="1021646"/>
            <a:ext cx="11004910"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stStyle>
          <a:p>
            <a:pPr lvl="0"/>
            <a:r>
              <a:rPr lang="en-GB"/>
              <a:t>Click to add a subheading here</a:t>
            </a:r>
          </a:p>
        </p:txBody>
      </p:sp>
      <p:sp>
        <p:nvSpPr>
          <p:cNvPr id="11" name="Slide Number Placeholder 1">
            <a:extLst>
              <a:ext uri="{FF2B5EF4-FFF2-40B4-BE49-F238E27FC236}">
                <a16:creationId xmlns:a16="http://schemas.microsoft.com/office/drawing/2014/main" id="{00A734CA-A865-495F-981B-46F3BA6F60D4}"/>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8579648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4" name="Rectangle: Single Corner Rounded 13">
            <a:extLst>
              <a:ext uri="{FF2B5EF4-FFF2-40B4-BE49-F238E27FC236}">
                <a16:creationId xmlns:a16="http://schemas.microsoft.com/office/drawing/2014/main" id="{18A2AC01-EE52-4E69-A8A1-26D0BEF54F69}"/>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12">
            <a:extLst>
              <a:ext uri="{FF2B5EF4-FFF2-40B4-BE49-F238E27FC236}">
                <a16:creationId xmlns:a16="http://schemas.microsoft.com/office/drawing/2014/main" id="{C8600701-9472-4988-BDC8-926F6A076F11}"/>
              </a:ext>
            </a:extLst>
          </p:cNvPr>
          <p:cNvSpPr>
            <a:spLocks noGrp="1"/>
          </p:cNvSpPr>
          <p:nvPr>
            <p:ph type="body" sz="quarter" idx="10" hasCustomPrompt="1"/>
          </p:nvPr>
        </p:nvSpPr>
        <p:spPr>
          <a:xfrm>
            <a:off x="601735" y="427588"/>
            <a:ext cx="5119796"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Click to add title here</a:t>
            </a:r>
          </a:p>
        </p:txBody>
      </p:sp>
      <p:sp>
        <p:nvSpPr>
          <p:cNvPr id="23" name="Text Placeholder 3">
            <a:extLst>
              <a:ext uri="{FF2B5EF4-FFF2-40B4-BE49-F238E27FC236}">
                <a16:creationId xmlns:a16="http://schemas.microsoft.com/office/drawing/2014/main" id="{F20696DC-F688-4963-8158-ABAD4C17E58B}"/>
              </a:ext>
            </a:extLst>
          </p:cNvPr>
          <p:cNvSpPr>
            <a:spLocks noGrp="1"/>
          </p:cNvSpPr>
          <p:nvPr>
            <p:ph type="body" sz="quarter" idx="13" hasCustomPrompt="1"/>
          </p:nvPr>
        </p:nvSpPr>
        <p:spPr>
          <a:xfrm>
            <a:off x="1034256" y="2932456"/>
            <a:ext cx="1660109" cy="646331"/>
          </a:xfrm>
          <a:prstGeom prst="rect">
            <a:avLst/>
          </a:prstGeom>
        </p:spPr>
        <p:txBody>
          <a:bodyPr/>
          <a:lstStyle>
            <a:lvl1pPr marL="0" indent="0" algn="ctr">
              <a:buNone/>
              <a:defRPr sz="1800">
                <a:solidFill>
                  <a:srgbClr val="000000"/>
                </a:solidFill>
                <a:latin typeface="Arial Nova Light" panose="020B0304020202020204" pitchFamily="34" charset="0"/>
              </a:defRPr>
            </a:lvl1pPr>
          </a:lstStyle>
          <a:p>
            <a:pPr lvl="0"/>
            <a:r>
              <a:rPr lang="en-GB"/>
              <a:t>Click to add text here</a:t>
            </a:r>
          </a:p>
        </p:txBody>
      </p:sp>
      <p:sp>
        <p:nvSpPr>
          <p:cNvPr id="24" name="Text Placeholder 3">
            <a:extLst>
              <a:ext uri="{FF2B5EF4-FFF2-40B4-BE49-F238E27FC236}">
                <a16:creationId xmlns:a16="http://schemas.microsoft.com/office/drawing/2014/main" id="{4D9E87D9-A3BB-44A7-9163-52E7E68B180E}"/>
              </a:ext>
            </a:extLst>
          </p:cNvPr>
          <p:cNvSpPr>
            <a:spLocks noGrp="1"/>
          </p:cNvSpPr>
          <p:nvPr>
            <p:ph type="body" sz="quarter" idx="14" hasCustomPrompt="1"/>
          </p:nvPr>
        </p:nvSpPr>
        <p:spPr>
          <a:xfrm>
            <a:off x="4503944" y="2932455"/>
            <a:ext cx="1660109" cy="646331"/>
          </a:xfrm>
          <a:prstGeom prst="rect">
            <a:avLst/>
          </a:prstGeom>
        </p:spPr>
        <p:txBody>
          <a:bodyPr/>
          <a:lstStyle>
            <a:lvl1pPr marL="0" indent="0" algn="ctr">
              <a:buNone/>
              <a:defRPr sz="1800">
                <a:solidFill>
                  <a:srgbClr val="000000"/>
                </a:solidFill>
                <a:latin typeface="Arial Nova Light" panose="020B0304020202020204" pitchFamily="34" charset="0"/>
              </a:defRPr>
            </a:lvl1pPr>
          </a:lstStyle>
          <a:p>
            <a:pPr lvl="0"/>
            <a:r>
              <a:rPr lang="en-GB"/>
              <a:t>Click to add text here</a:t>
            </a:r>
          </a:p>
        </p:txBody>
      </p:sp>
      <p:sp>
        <p:nvSpPr>
          <p:cNvPr id="25" name="Text Placeholder 3">
            <a:extLst>
              <a:ext uri="{FF2B5EF4-FFF2-40B4-BE49-F238E27FC236}">
                <a16:creationId xmlns:a16="http://schemas.microsoft.com/office/drawing/2014/main" id="{0E86B112-6393-4CA5-8FB6-F641D0BB8F0A}"/>
              </a:ext>
            </a:extLst>
          </p:cNvPr>
          <p:cNvSpPr>
            <a:spLocks noGrp="1"/>
          </p:cNvSpPr>
          <p:nvPr>
            <p:ph type="body" sz="quarter" idx="15" hasCustomPrompt="1"/>
          </p:nvPr>
        </p:nvSpPr>
        <p:spPr>
          <a:xfrm>
            <a:off x="7989993" y="2932455"/>
            <a:ext cx="1660109" cy="646331"/>
          </a:xfrm>
          <a:prstGeom prst="rect">
            <a:avLst/>
          </a:prstGeom>
        </p:spPr>
        <p:txBody>
          <a:bodyPr/>
          <a:lstStyle>
            <a:lvl1pPr marL="0" indent="0" algn="ctr">
              <a:buNone/>
              <a:defRPr sz="1800">
                <a:solidFill>
                  <a:srgbClr val="000000"/>
                </a:solidFill>
                <a:latin typeface="Arial Nova Light" panose="020B0304020202020204" pitchFamily="34" charset="0"/>
              </a:defRPr>
            </a:lvl1pPr>
          </a:lstStyle>
          <a:p>
            <a:pPr lvl="0"/>
            <a:r>
              <a:rPr lang="en-GB"/>
              <a:t>Click to add text here</a:t>
            </a:r>
          </a:p>
        </p:txBody>
      </p:sp>
      <p:sp>
        <p:nvSpPr>
          <p:cNvPr id="26" name="Text Placeholder 3">
            <a:extLst>
              <a:ext uri="{FF2B5EF4-FFF2-40B4-BE49-F238E27FC236}">
                <a16:creationId xmlns:a16="http://schemas.microsoft.com/office/drawing/2014/main" id="{1E408E97-3041-4E29-BB92-15D802704EC8}"/>
              </a:ext>
            </a:extLst>
          </p:cNvPr>
          <p:cNvSpPr>
            <a:spLocks noGrp="1"/>
          </p:cNvSpPr>
          <p:nvPr>
            <p:ph type="body" sz="quarter" idx="16" hasCustomPrompt="1"/>
          </p:nvPr>
        </p:nvSpPr>
        <p:spPr>
          <a:xfrm>
            <a:off x="2740248" y="4353409"/>
            <a:ext cx="1660109" cy="646331"/>
          </a:xfrm>
          <a:prstGeom prst="rect">
            <a:avLst/>
          </a:prstGeom>
        </p:spPr>
        <p:txBody>
          <a:bodyPr/>
          <a:lstStyle>
            <a:lvl1pPr marL="0" indent="0" algn="ctr">
              <a:buNone/>
              <a:defRPr sz="1800">
                <a:solidFill>
                  <a:srgbClr val="000000"/>
                </a:solidFill>
                <a:latin typeface="Arial Nova Light" panose="020B0304020202020204" pitchFamily="34" charset="0"/>
              </a:defRPr>
            </a:lvl1pPr>
          </a:lstStyle>
          <a:p>
            <a:pPr lvl="0"/>
            <a:r>
              <a:rPr lang="en-GB"/>
              <a:t>Click to add text here</a:t>
            </a:r>
          </a:p>
        </p:txBody>
      </p:sp>
      <p:sp>
        <p:nvSpPr>
          <p:cNvPr id="27" name="Text Placeholder 3">
            <a:extLst>
              <a:ext uri="{FF2B5EF4-FFF2-40B4-BE49-F238E27FC236}">
                <a16:creationId xmlns:a16="http://schemas.microsoft.com/office/drawing/2014/main" id="{E266E8EE-8951-4C6A-85FF-C80F555984C4}"/>
              </a:ext>
            </a:extLst>
          </p:cNvPr>
          <p:cNvSpPr>
            <a:spLocks noGrp="1"/>
          </p:cNvSpPr>
          <p:nvPr>
            <p:ph type="body" sz="quarter" idx="17" hasCustomPrompt="1"/>
          </p:nvPr>
        </p:nvSpPr>
        <p:spPr>
          <a:xfrm>
            <a:off x="6218816" y="4355723"/>
            <a:ext cx="1660109" cy="646331"/>
          </a:xfrm>
          <a:prstGeom prst="rect">
            <a:avLst/>
          </a:prstGeom>
        </p:spPr>
        <p:txBody>
          <a:bodyPr/>
          <a:lstStyle>
            <a:lvl1pPr marL="0" indent="0" algn="ctr">
              <a:buNone/>
              <a:defRPr sz="1800">
                <a:solidFill>
                  <a:srgbClr val="000000"/>
                </a:solidFill>
                <a:latin typeface="Arial Nova Light" panose="020B0304020202020204" pitchFamily="34" charset="0"/>
              </a:defRPr>
            </a:lvl1pPr>
          </a:lstStyle>
          <a:p>
            <a:pPr lvl="0"/>
            <a:r>
              <a:rPr lang="en-GB"/>
              <a:t>Click to add text here</a:t>
            </a:r>
          </a:p>
        </p:txBody>
      </p:sp>
      <p:sp>
        <p:nvSpPr>
          <p:cNvPr id="28" name="Text Placeholder 3">
            <a:extLst>
              <a:ext uri="{FF2B5EF4-FFF2-40B4-BE49-F238E27FC236}">
                <a16:creationId xmlns:a16="http://schemas.microsoft.com/office/drawing/2014/main" id="{D0AEAC5E-DE4C-493D-AF95-3AFFEC44ECF9}"/>
              </a:ext>
            </a:extLst>
          </p:cNvPr>
          <p:cNvSpPr>
            <a:spLocks noGrp="1"/>
          </p:cNvSpPr>
          <p:nvPr>
            <p:ph type="body" sz="quarter" idx="18" hasCustomPrompt="1"/>
          </p:nvPr>
        </p:nvSpPr>
        <p:spPr>
          <a:xfrm>
            <a:off x="9697384" y="4353409"/>
            <a:ext cx="1660109" cy="646331"/>
          </a:xfrm>
          <a:prstGeom prst="rect">
            <a:avLst/>
          </a:prstGeom>
        </p:spPr>
        <p:txBody>
          <a:bodyPr/>
          <a:lstStyle>
            <a:lvl1pPr marL="0" indent="0" algn="ctr">
              <a:buNone/>
              <a:defRPr sz="1800">
                <a:solidFill>
                  <a:srgbClr val="000000"/>
                </a:solidFill>
                <a:latin typeface="Arial Nova Light" panose="020B0304020202020204" pitchFamily="34" charset="0"/>
              </a:defRPr>
            </a:lvl1pPr>
          </a:lstStyle>
          <a:p>
            <a:pPr lvl="0"/>
            <a:r>
              <a:rPr lang="en-GB"/>
              <a:t>Click to add text here</a:t>
            </a:r>
          </a:p>
        </p:txBody>
      </p:sp>
      <p:sp>
        <p:nvSpPr>
          <p:cNvPr id="12" name="Text Placeholder 6">
            <a:extLst>
              <a:ext uri="{FF2B5EF4-FFF2-40B4-BE49-F238E27FC236}">
                <a16:creationId xmlns:a16="http://schemas.microsoft.com/office/drawing/2014/main" id="{54D5EE02-A945-4424-BDCD-31A65B632CB7}"/>
              </a:ext>
            </a:extLst>
          </p:cNvPr>
          <p:cNvSpPr>
            <a:spLocks noGrp="1"/>
          </p:cNvSpPr>
          <p:nvPr>
            <p:ph type="body" sz="quarter" idx="12" hasCustomPrompt="1"/>
          </p:nvPr>
        </p:nvSpPr>
        <p:spPr>
          <a:xfrm>
            <a:off x="601735" y="1021646"/>
            <a:ext cx="11004910"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stStyle>
          <a:p>
            <a:pPr lvl="0"/>
            <a:r>
              <a:rPr lang="en-GB"/>
              <a:t>Click to add a subheading here</a:t>
            </a:r>
          </a:p>
        </p:txBody>
      </p:sp>
      <p:sp>
        <p:nvSpPr>
          <p:cNvPr id="15" name="Slide Number Placeholder 1">
            <a:extLst>
              <a:ext uri="{FF2B5EF4-FFF2-40B4-BE49-F238E27FC236}">
                <a16:creationId xmlns:a16="http://schemas.microsoft.com/office/drawing/2014/main" id="{379AFAF5-E491-4B1E-A2E6-88B0CDDA16D8}"/>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2327753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tats white">
    <p:spTree>
      <p:nvGrpSpPr>
        <p:cNvPr id="1" name=""/>
        <p:cNvGrpSpPr/>
        <p:nvPr/>
      </p:nvGrpSpPr>
      <p:grpSpPr>
        <a:xfrm>
          <a:off x="0" y="0"/>
          <a:ext cx="0" cy="0"/>
          <a:chOff x="0" y="0"/>
          <a:chExt cx="0" cy="0"/>
        </a:xfrm>
      </p:grpSpPr>
      <p:sp>
        <p:nvSpPr>
          <p:cNvPr id="15" name="Rectangle: Single Corner Rounded 14">
            <a:extLst>
              <a:ext uri="{FF2B5EF4-FFF2-40B4-BE49-F238E27FC236}">
                <a16:creationId xmlns:a16="http://schemas.microsoft.com/office/drawing/2014/main" id="{DFE6DE59-A394-445F-9CDB-80D8A1A6C24F}"/>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5">
            <a:extLst>
              <a:ext uri="{FF2B5EF4-FFF2-40B4-BE49-F238E27FC236}">
                <a16:creationId xmlns:a16="http://schemas.microsoft.com/office/drawing/2014/main" id="{B1CC4F88-8381-432B-9697-A4C3ECBD1C3D}"/>
              </a:ext>
            </a:extLst>
          </p:cNvPr>
          <p:cNvSpPr>
            <a:spLocks noGrp="1"/>
          </p:cNvSpPr>
          <p:nvPr>
            <p:ph type="body" sz="quarter" idx="13" hasCustomPrompt="1"/>
          </p:nvPr>
        </p:nvSpPr>
        <p:spPr>
          <a:xfrm>
            <a:off x="1151928" y="5056709"/>
            <a:ext cx="2318780" cy="642656"/>
          </a:xfrm>
          <a:prstGeom prst="rect">
            <a:avLst/>
          </a:prstGeom>
        </p:spPr>
        <p:txBody>
          <a:bodyPr/>
          <a:lstStyle>
            <a:lvl1pPr marL="0" indent="0" algn="ctr">
              <a:buNone/>
              <a:defRPr sz="1800">
                <a:solidFill>
                  <a:srgbClr val="000000"/>
                </a:solidFill>
                <a:latin typeface="Arial Nova Light" panose="020B0304020202020204" pitchFamily="34" charset="0"/>
              </a:defRPr>
            </a:lvl1pPr>
          </a:lstStyle>
          <a:p>
            <a:pPr lvl="0"/>
            <a:r>
              <a:rPr lang="en-GB"/>
              <a:t>Click to add a caption</a:t>
            </a:r>
          </a:p>
        </p:txBody>
      </p:sp>
      <p:sp>
        <p:nvSpPr>
          <p:cNvPr id="9" name="Text Placeholder 15">
            <a:extLst>
              <a:ext uri="{FF2B5EF4-FFF2-40B4-BE49-F238E27FC236}">
                <a16:creationId xmlns:a16="http://schemas.microsoft.com/office/drawing/2014/main" id="{B25CBFB6-4A02-4C41-98C6-468928891FC6}"/>
              </a:ext>
            </a:extLst>
          </p:cNvPr>
          <p:cNvSpPr>
            <a:spLocks noGrp="1"/>
          </p:cNvSpPr>
          <p:nvPr>
            <p:ph type="body" sz="quarter" idx="14" hasCustomPrompt="1"/>
          </p:nvPr>
        </p:nvSpPr>
        <p:spPr>
          <a:xfrm>
            <a:off x="4936608" y="5056708"/>
            <a:ext cx="2318780" cy="642656"/>
          </a:xfrm>
          <a:prstGeom prst="rect">
            <a:avLst/>
          </a:prstGeom>
        </p:spPr>
        <p:txBody>
          <a:bodyPr/>
          <a:lstStyle>
            <a:lvl1pPr marL="0" indent="0" algn="ctr">
              <a:buNone/>
              <a:defRPr sz="1800">
                <a:solidFill>
                  <a:srgbClr val="000000"/>
                </a:solidFill>
                <a:latin typeface="Arial Nova Light" panose="020B0304020202020204" pitchFamily="34" charset="0"/>
              </a:defRPr>
            </a:lvl1pPr>
          </a:lstStyle>
          <a:p>
            <a:pPr lvl="0"/>
            <a:r>
              <a:rPr lang="en-GB"/>
              <a:t>Click to add a caption</a:t>
            </a:r>
          </a:p>
        </p:txBody>
      </p:sp>
      <p:sp>
        <p:nvSpPr>
          <p:cNvPr id="10" name="Text Placeholder 15">
            <a:extLst>
              <a:ext uri="{FF2B5EF4-FFF2-40B4-BE49-F238E27FC236}">
                <a16:creationId xmlns:a16="http://schemas.microsoft.com/office/drawing/2014/main" id="{7B103E14-32FF-4E2C-A53F-430633DBA847}"/>
              </a:ext>
            </a:extLst>
          </p:cNvPr>
          <p:cNvSpPr>
            <a:spLocks noGrp="1"/>
          </p:cNvSpPr>
          <p:nvPr>
            <p:ph type="body" sz="quarter" idx="15" hasCustomPrompt="1"/>
          </p:nvPr>
        </p:nvSpPr>
        <p:spPr>
          <a:xfrm>
            <a:off x="8721288" y="5056708"/>
            <a:ext cx="2318780" cy="642656"/>
          </a:xfrm>
          <a:prstGeom prst="rect">
            <a:avLst/>
          </a:prstGeom>
        </p:spPr>
        <p:txBody>
          <a:bodyPr/>
          <a:lstStyle>
            <a:lvl1pPr marL="0" indent="0" algn="ctr">
              <a:buNone/>
              <a:defRPr sz="1800">
                <a:solidFill>
                  <a:srgbClr val="000000"/>
                </a:solidFill>
                <a:latin typeface="Arial Nova Light" panose="020B0304020202020204" pitchFamily="34" charset="0"/>
              </a:defRPr>
            </a:lvl1pPr>
          </a:lstStyle>
          <a:p>
            <a:pPr lvl="0"/>
            <a:r>
              <a:rPr lang="en-GB"/>
              <a:t>Click to add a caption</a:t>
            </a:r>
          </a:p>
        </p:txBody>
      </p:sp>
      <p:sp>
        <p:nvSpPr>
          <p:cNvPr id="11" name="Text Placeholder 3">
            <a:extLst>
              <a:ext uri="{FF2B5EF4-FFF2-40B4-BE49-F238E27FC236}">
                <a16:creationId xmlns:a16="http://schemas.microsoft.com/office/drawing/2014/main" id="{19E10FBC-C0A7-49D7-AD12-56DEAED255D7}"/>
              </a:ext>
            </a:extLst>
          </p:cNvPr>
          <p:cNvSpPr txBox="1">
            <a:spLocks/>
          </p:cNvSpPr>
          <p:nvPr userDrawn="1"/>
        </p:nvSpPr>
        <p:spPr>
          <a:xfrm>
            <a:off x="871457" y="1989137"/>
            <a:ext cx="2879725" cy="2879725"/>
          </a:xfrm>
          <a:prstGeom prst="ellipse">
            <a:avLst/>
          </a:prstGeom>
          <a:solidFill>
            <a:srgbClr val="009FDF"/>
          </a:solidFill>
        </p:spPr>
        <p:txBody>
          <a:bodyPr vert="horz" lIns="91440" tIns="45720" rIns="91440" bIns="45720" rtlCol="0" anchor="ctr">
            <a:noAutofit/>
          </a:bodyPr>
          <a:lstStyle>
            <a:lvl1pPr marL="0" indent="0" algn="ctr" defTabSz="914400" rtl="0" eaLnBrk="1" latinLnBrk="0" hangingPunct="1">
              <a:lnSpc>
                <a:spcPct val="100000"/>
              </a:lnSpc>
              <a:spcBef>
                <a:spcPts val="1000"/>
              </a:spcBef>
              <a:buFont typeface="Arial" panose="020B0604020202020204" pitchFamily="34" charset="0"/>
              <a:buNone/>
              <a:defRPr lang="en-US" sz="2000" b="0" i="0" kern="1200" spc="0" dirty="0" smtClean="0">
                <a:solidFill>
                  <a:schemeClr val="lt1"/>
                </a:solidFill>
                <a:latin typeface="FS Albert" panose="02000000040000020004"/>
                <a:ea typeface="+mn-ea"/>
                <a:cs typeface="+mn-cs"/>
              </a:defRPr>
            </a:lvl1pPr>
            <a:lvl2pPr marL="0" indent="0" algn="ctr" defTabSz="914400" rtl="0" eaLnBrk="1" latinLnBrk="0" hangingPunct="1">
              <a:lnSpc>
                <a:spcPct val="100000"/>
              </a:lnSpc>
              <a:spcBef>
                <a:spcPts val="500"/>
              </a:spcBef>
              <a:buFont typeface="Arial" panose="020B0604020202020204" pitchFamily="34" charset="0"/>
              <a:buNone/>
              <a:defRPr lang="en-US" sz="2800" b="0" i="0" kern="1200" spc="0" dirty="0" smtClean="0">
                <a:solidFill>
                  <a:schemeClr val="lt1"/>
                </a:solidFill>
                <a:latin typeface="Gotham-Light" pitchFamily="2" charset="0"/>
                <a:ea typeface="+mn-ea"/>
                <a:cs typeface="+mn-cs"/>
              </a:defRPr>
            </a:lvl2pPr>
            <a:lvl3pPr marL="0" indent="0" algn="ctr" defTabSz="914400" rtl="0" eaLnBrk="1" latinLnBrk="0" hangingPunct="1">
              <a:lnSpc>
                <a:spcPct val="100000"/>
              </a:lnSpc>
              <a:spcBef>
                <a:spcPts val="500"/>
              </a:spcBef>
              <a:buFont typeface="Arial" panose="020B0604020202020204" pitchFamily="34" charset="0"/>
              <a:buNone/>
              <a:defRPr lang="en-US" sz="2800" b="0" i="0" kern="1200" spc="0" dirty="0" smtClean="0">
                <a:solidFill>
                  <a:schemeClr val="lt1"/>
                </a:solidFill>
                <a:latin typeface="Gotham-Light" pitchFamily="2" charset="0"/>
                <a:ea typeface="+mn-ea"/>
                <a:cs typeface="+mn-cs"/>
              </a:defRPr>
            </a:lvl3pPr>
            <a:lvl4pPr marL="0" indent="0" algn="ctr" defTabSz="914400" rtl="0" eaLnBrk="1" latinLnBrk="0" hangingPunct="1">
              <a:lnSpc>
                <a:spcPct val="100000"/>
              </a:lnSpc>
              <a:spcBef>
                <a:spcPts val="500"/>
              </a:spcBef>
              <a:buFont typeface="Arial" panose="020B0604020202020204" pitchFamily="34" charset="0"/>
              <a:buNone/>
              <a:defRPr lang="en-US" sz="2800" b="0" i="0" kern="1200" spc="0" dirty="0" smtClean="0">
                <a:solidFill>
                  <a:schemeClr val="lt1"/>
                </a:solidFill>
                <a:latin typeface="Gotham-Light" pitchFamily="2" charset="0"/>
                <a:ea typeface="+mn-ea"/>
                <a:cs typeface="+mn-cs"/>
              </a:defRPr>
            </a:lvl4pPr>
            <a:lvl5pPr marL="0" indent="0" algn="ctr" defTabSz="914400" rtl="0" eaLnBrk="1" latinLnBrk="0" hangingPunct="1">
              <a:lnSpc>
                <a:spcPct val="100000"/>
              </a:lnSpc>
              <a:spcBef>
                <a:spcPts val="500"/>
              </a:spcBef>
              <a:buFont typeface="Arial" panose="020B0604020202020204" pitchFamily="34" charset="0"/>
              <a:buNone/>
              <a:defRPr lang="en-GB" sz="2800" b="0" i="0" kern="1200" spc="0" dirty="0">
                <a:solidFill>
                  <a:schemeClr val="lt1"/>
                </a:solidFill>
                <a:latin typeface="Gotham-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srgbClr val="FEFFFF"/>
              </a:solidFill>
              <a:effectLst/>
              <a:uLnTx/>
              <a:uFillTx/>
              <a:latin typeface="Arial Nova Light" panose="020B0304020202020204" pitchFamily="34" charset="0"/>
              <a:ea typeface="+mn-ea"/>
              <a:cs typeface="+mn-cs"/>
            </a:endParaRPr>
          </a:p>
        </p:txBody>
      </p:sp>
      <p:sp>
        <p:nvSpPr>
          <p:cNvPr id="12" name="Text Placeholder 4">
            <a:extLst>
              <a:ext uri="{FF2B5EF4-FFF2-40B4-BE49-F238E27FC236}">
                <a16:creationId xmlns:a16="http://schemas.microsoft.com/office/drawing/2014/main" id="{0EA6B9C1-3EA1-4298-9DC7-C6E4B5D766CF}"/>
              </a:ext>
            </a:extLst>
          </p:cNvPr>
          <p:cNvSpPr txBox="1">
            <a:spLocks/>
          </p:cNvSpPr>
          <p:nvPr userDrawn="1"/>
        </p:nvSpPr>
        <p:spPr>
          <a:xfrm>
            <a:off x="4656138" y="1989137"/>
            <a:ext cx="2879725" cy="2879725"/>
          </a:xfrm>
          <a:prstGeom prst="ellipse">
            <a:avLst/>
          </a:prstGeom>
          <a:solidFill>
            <a:srgbClr val="64C5F8"/>
          </a:solidFill>
        </p:spPr>
        <p:txBody>
          <a:bodyPr vert="horz" lIns="91440" tIns="45720" rIns="91440" bIns="45720" rtlCol="0" anchor="ctr">
            <a:noAutofit/>
          </a:bodyPr>
          <a:lstStyle>
            <a:lvl1pPr marL="0" indent="0" algn="ctr" defTabSz="914400" rtl="0" eaLnBrk="1" latinLnBrk="0" hangingPunct="1">
              <a:lnSpc>
                <a:spcPct val="100000"/>
              </a:lnSpc>
              <a:spcBef>
                <a:spcPts val="1000"/>
              </a:spcBef>
              <a:buFont typeface="Arial" panose="020B0604020202020204" pitchFamily="34" charset="0"/>
              <a:buNone/>
              <a:defRPr lang="en-US" sz="2000" b="0" i="0" kern="1200" spc="0" dirty="0" smtClean="0">
                <a:solidFill>
                  <a:schemeClr val="accent1"/>
                </a:solidFill>
                <a:latin typeface="FS Albert" panose="02000000040000020004"/>
                <a:ea typeface="+mn-ea"/>
                <a:cs typeface="+mn-cs"/>
              </a:defRPr>
            </a:lvl1pPr>
            <a:lvl2pPr marL="0" indent="0" algn="ctr" defTabSz="914400" rtl="0" eaLnBrk="1" latinLnBrk="0" hangingPunct="1">
              <a:lnSpc>
                <a:spcPct val="100000"/>
              </a:lnSpc>
              <a:spcBef>
                <a:spcPts val="500"/>
              </a:spcBef>
              <a:buFont typeface="Arial" panose="020B0604020202020204" pitchFamily="34" charset="0"/>
              <a:buNone/>
              <a:defRPr lang="en-US" sz="2800" b="0" i="0" kern="1200" spc="0" dirty="0" smtClean="0">
                <a:solidFill>
                  <a:schemeClr val="lt1"/>
                </a:solidFill>
                <a:latin typeface="Gotham-Light" pitchFamily="2" charset="0"/>
                <a:ea typeface="+mn-ea"/>
                <a:cs typeface="+mn-cs"/>
              </a:defRPr>
            </a:lvl2pPr>
            <a:lvl3pPr marL="0" indent="0" algn="ctr" defTabSz="914400" rtl="0" eaLnBrk="1" latinLnBrk="0" hangingPunct="1">
              <a:lnSpc>
                <a:spcPct val="100000"/>
              </a:lnSpc>
              <a:spcBef>
                <a:spcPts val="500"/>
              </a:spcBef>
              <a:buFont typeface="Arial" panose="020B0604020202020204" pitchFamily="34" charset="0"/>
              <a:buNone/>
              <a:defRPr lang="en-US" sz="2800" b="0" i="0" kern="1200" spc="0" dirty="0" smtClean="0">
                <a:solidFill>
                  <a:schemeClr val="lt1"/>
                </a:solidFill>
                <a:latin typeface="Gotham-Light" pitchFamily="2" charset="0"/>
                <a:ea typeface="+mn-ea"/>
                <a:cs typeface="+mn-cs"/>
              </a:defRPr>
            </a:lvl3pPr>
            <a:lvl4pPr marL="0" indent="0" algn="ctr" defTabSz="914400" rtl="0" eaLnBrk="1" latinLnBrk="0" hangingPunct="1">
              <a:lnSpc>
                <a:spcPct val="100000"/>
              </a:lnSpc>
              <a:spcBef>
                <a:spcPts val="500"/>
              </a:spcBef>
              <a:buFont typeface="Arial" panose="020B0604020202020204" pitchFamily="34" charset="0"/>
              <a:buNone/>
              <a:defRPr lang="en-US" sz="2800" b="0" i="0" kern="1200" spc="0" dirty="0" smtClean="0">
                <a:solidFill>
                  <a:schemeClr val="lt1"/>
                </a:solidFill>
                <a:latin typeface="Gotham-Light" pitchFamily="2" charset="0"/>
                <a:ea typeface="+mn-ea"/>
                <a:cs typeface="+mn-cs"/>
              </a:defRPr>
            </a:lvl4pPr>
            <a:lvl5pPr marL="0" indent="0" algn="ctr" defTabSz="914400" rtl="0" eaLnBrk="1" latinLnBrk="0" hangingPunct="1">
              <a:lnSpc>
                <a:spcPct val="100000"/>
              </a:lnSpc>
              <a:spcBef>
                <a:spcPts val="500"/>
              </a:spcBef>
              <a:buFont typeface="Arial" panose="020B0604020202020204" pitchFamily="34" charset="0"/>
              <a:buNone/>
              <a:defRPr lang="en-GB" sz="2800" b="0" i="0" kern="1200" spc="0" dirty="0">
                <a:solidFill>
                  <a:schemeClr val="lt1"/>
                </a:solidFill>
                <a:latin typeface="Gotham-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srgbClr val="333F48"/>
              </a:solidFill>
              <a:effectLst/>
              <a:uLnTx/>
              <a:uFillTx/>
              <a:latin typeface="Arial Nova Light" panose="020B0304020202020204" pitchFamily="34" charset="0"/>
              <a:ea typeface="+mn-ea"/>
              <a:cs typeface="+mn-cs"/>
            </a:endParaRPr>
          </a:p>
        </p:txBody>
      </p:sp>
      <p:sp>
        <p:nvSpPr>
          <p:cNvPr id="13" name="Text Placeholder 5">
            <a:extLst>
              <a:ext uri="{FF2B5EF4-FFF2-40B4-BE49-F238E27FC236}">
                <a16:creationId xmlns:a16="http://schemas.microsoft.com/office/drawing/2014/main" id="{634435CB-D068-4336-8272-D15EC7A57871}"/>
              </a:ext>
            </a:extLst>
          </p:cNvPr>
          <p:cNvSpPr txBox="1">
            <a:spLocks/>
          </p:cNvSpPr>
          <p:nvPr userDrawn="1"/>
        </p:nvSpPr>
        <p:spPr>
          <a:xfrm>
            <a:off x="8440818" y="1989137"/>
            <a:ext cx="2879725" cy="2879725"/>
          </a:xfrm>
          <a:prstGeom prst="ellipse">
            <a:avLst/>
          </a:prstGeom>
          <a:solidFill>
            <a:schemeClr val="accent2"/>
          </a:solidFill>
        </p:spPr>
        <p:txBody>
          <a:bodyPr vert="horz" lIns="91440" tIns="45720" rIns="91440" bIns="45720" rtlCol="0" anchor="ctr">
            <a:noAutofit/>
          </a:bodyPr>
          <a:lstStyle>
            <a:lvl1pPr marL="0" indent="0" algn="ctr" defTabSz="914400" rtl="0" eaLnBrk="1" latinLnBrk="0" hangingPunct="1">
              <a:lnSpc>
                <a:spcPct val="100000"/>
              </a:lnSpc>
              <a:spcBef>
                <a:spcPts val="1000"/>
              </a:spcBef>
              <a:buFont typeface="Arial" panose="020B0604020202020204" pitchFamily="34" charset="0"/>
              <a:buNone/>
              <a:defRPr lang="en-US" sz="2000" b="0" i="0" kern="1200" spc="0" dirty="0" smtClean="0">
                <a:solidFill>
                  <a:schemeClr val="accent1"/>
                </a:solidFill>
                <a:latin typeface="FS Albert" panose="02000000040000020004"/>
                <a:ea typeface="+mn-ea"/>
                <a:cs typeface="+mn-cs"/>
              </a:defRPr>
            </a:lvl1pPr>
            <a:lvl2pPr marL="0" indent="0" algn="ctr" defTabSz="914400" rtl="0" eaLnBrk="1" latinLnBrk="0" hangingPunct="1">
              <a:lnSpc>
                <a:spcPct val="100000"/>
              </a:lnSpc>
              <a:spcBef>
                <a:spcPts val="500"/>
              </a:spcBef>
              <a:buFont typeface="Arial" panose="020B0604020202020204" pitchFamily="34" charset="0"/>
              <a:buNone/>
              <a:defRPr lang="en-US" sz="2800" b="0" i="0" kern="1200" spc="0" dirty="0" smtClean="0">
                <a:solidFill>
                  <a:schemeClr val="lt1"/>
                </a:solidFill>
                <a:latin typeface="Gotham-Light" pitchFamily="2" charset="0"/>
                <a:ea typeface="+mn-ea"/>
                <a:cs typeface="+mn-cs"/>
              </a:defRPr>
            </a:lvl2pPr>
            <a:lvl3pPr marL="0" indent="0" algn="ctr" defTabSz="914400" rtl="0" eaLnBrk="1" latinLnBrk="0" hangingPunct="1">
              <a:lnSpc>
                <a:spcPct val="100000"/>
              </a:lnSpc>
              <a:spcBef>
                <a:spcPts val="500"/>
              </a:spcBef>
              <a:buFont typeface="Arial" panose="020B0604020202020204" pitchFamily="34" charset="0"/>
              <a:buNone/>
              <a:defRPr lang="en-US" sz="2800" b="0" i="0" kern="1200" spc="0" dirty="0" smtClean="0">
                <a:solidFill>
                  <a:schemeClr val="lt1"/>
                </a:solidFill>
                <a:latin typeface="Gotham-Light" pitchFamily="2" charset="0"/>
                <a:ea typeface="+mn-ea"/>
                <a:cs typeface="+mn-cs"/>
              </a:defRPr>
            </a:lvl3pPr>
            <a:lvl4pPr marL="0" indent="0" algn="ctr" defTabSz="914400" rtl="0" eaLnBrk="1" latinLnBrk="0" hangingPunct="1">
              <a:lnSpc>
                <a:spcPct val="100000"/>
              </a:lnSpc>
              <a:spcBef>
                <a:spcPts val="500"/>
              </a:spcBef>
              <a:buFont typeface="Arial" panose="020B0604020202020204" pitchFamily="34" charset="0"/>
              <a:buNone/>
              <a:defRPr lang="en-US" sz="2800" b="0" i="0" kern="1200" spc="0" dirty="0" smtClean="0">
                <a:solidFill>
                  <a:schemeClr val="lt1"/>
                </a:solidFill>
                <a:latin typeface="Gotham-Light" pitchFamily="2" charset="0"/>
                <a:ea typeface="+mn-ea"/>
                <a:cs typeface="+mn-cs"/>
              </a:defRPr>
            </a:lvl4pPr>
            <a:lvl5pPr marL="0" indent="0" algn="ctr" defTabSz="914400" rtl="0" eaLnBrk="1" latinLnBrk="0" hangingPunct="1">
              <a:lnSpc>
                <a:spcPct val="100000"/>
              </a:lnSpc>
              <a:spcBef>
                <a:spcPts val="500"/>
              </a:spcBef>
              <a:buFont typeface="Arial" panose="020B0604020202020204" pitchFamily="34" charset="0"/>
              <a:buNone/>
              <a:defRPr lang="en-GB" sz="2800" b="0" i="0" kern="1200" spc="0" dirty="0">
                <a:solidFill>
                  <a:schemeClr val="lt1"/>
                </a:solidFill>
                <a:latin typeface="Gotham-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srgbClr val="333F48"/>
              </a:solidFill>
              <a:effectLst/>
              <a:uLnTx/>
              <a:uFillTx/>
              <a:latin typeface="Arial Nova Light" panose="020B0304020202020204" pitchFamily="34" charset="0"/>
              <a:ea typeface="+mn-ea"/>
              <a:cs typeface="+mn-cs"/>
            </a:endParaRPr>
          </a:p>
        </p:txBody>
      </p:sp>
      <p:sp>
        <p:nvSpPr>
          <p:cNvPr id="17" name="Text Placeholder 6">
            <a:extLst>
              <a:ext uri="{FF2B5EF4-FFF2-40B4-BE49-F238E27FC236}">
                <a16:creationId xmlns:a16="http://schemas.microsoft.com/office/drawing/2014/main" id="{7F723C90-0201-4A5A-B24A-DEAE183C3D13}"/>
              </a:ext>
            </a:extLst>
          </p:cNvPr>
          <p:cNvSpPr>
            <a:spLocks noGrp="1"/>
          </p:cNvSpPr>
          <p:nvPr>
            <p:ph type="body" sz="quarter" idx="12" hasCustomPrompt="1"/>
          </p:nvPr>
        </p:nvSpPr>
        <p:spPr>
          <a:xfrm>
            <a:off x="601735" y="1021646"/>
            <a:ext cx="11004910"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stStyle>
          <a:p>
            <a:pPr lvl="0"/>
            <a:r>
              <a:rPr lang="en-GB"/>
              <a:t>Click to add a subheading here</a:t>
            </a:r>
          </a:p>
        </p:txBody>
      </p:sp>
      <p:sp>
        <p:nvSpPr>
          <p:cNvPr id="18" name="Text Placeholder 12">
            <a:extLst>
              <a:ext uri="{FF2B5EF4-FFF2-40B4-BE49-F238E27FC236}">
                <a16:creationId xmlns:a16="http://schemas.microsoft.com/office/drawing/2014/main" id="{0E8591DE-426B-4556-96B4-4277547337E6}"/>
              </a:ext>
            </a:extLst>
          </p:cNvPr>
          <p:cNvSpPr>
            <a:spLocks noGrp="1"/>
          </p:cNvSpPr>
          <p:nvPr>
            <p:ph type="body" sz="quarter" idx="10" hasCustomPrompt="1"/>
          </p:nvPr>
        </p:nvSpPr>
        <p:spPr>
          <a:xfrm>
            <a:off x="601735" y="427588"/>
            <a:ext cx="5119796"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Click to add title here</a:t>
            </a:r>
          </a:p>
        </p:txBody>
      </p:sp>
      <p:sp>
        <p:nvSpPr>
          <p:cNvPr id="19" name="Text Placeholder 2">
            <a:extLst>
              <a:ext uri="{FF2B5EF4-FFF2-40B4-BE49-F238E27FC236}">
                <a16:creationId xmlns:a16="http://schemas.microsoft.com/office/drawing/2014/main" id="{BC30EDC5-60C9-4942-AC5F-4BD99066DD3B}"/>
              </a:ext>
            </a:extLst>
          </p:cNvPr>
          <p:cNvSpPr>
            <a:spLocks noGrp="1"/>
          </p:cNvSpPr>
          <p:nvPr>
            <p:ph type="body" sz="quarter" idx="16" hasCustomPrompt="1"/>
          </p:nvPr>
        </p:nvSpPr>
        <p:spPr>
          <a:xfrm>
            <a:off x="1248508" y="2457756"/>
            <a:ext cx="2119313" cy="1935163"/>
          </a:xfrm>
          <a:prstGeom prst="rect">
            <a:avLst/>
          </a:prstGeom>
        </p:spPr>
        <p:txBody>
          <a:bodyPr anchor="ctr"/>
          <a:lstStyle>
            <a:lvl1pPr marL="0" indent="0" algn="ctr">
              <a:buNone/>
              <a:defRPr sz="2400">
                <a:solidFill>
                  <a:srgbClr val="000000"/>
                </a:solidFill>
                <a:latin typeface="+mj-lt"/>
              </a:defRPr>
            </a:lvl1pPr>
          </a:lstStyle>
          <a:p>
            <a:pPr lvl="0"/>
            <a:r>
              <a:rPr lang="en-GB"/>
              <a:t>Click to add text here</a:t>
            </a:r>
          </a:p>
        </p:txBody>
      </p:sp>
      <p:sp>
        <p:nvSpPr>
          <p:cNvPr id="20" name="Text Placeholder 2">
            <a:extLst>
              <a:ext uri="{FF2B5EF4-FFF2-40B4-BE49-F238E27FC236}">
                <a16:creationId xmlns:a16="http://schemas.microsoft.com/office/drawing/2014/main" id="{48AD77A6-57AE-462A-8678-62FDD52CD68F}"/>
              </a:ext>
            </a:extLst>
          </p:cNvPr>
          <p:cNvSpPr>
            <a:spLocks noGrp="1"/>
          </p:cNvSpPr>
          <p:nvPr>
            <p:ph type="body" sz="quarter" idx="17" hasCustomPrompt="1"/>
          </p:nvPr>
        </p:nvSpPr>
        <p:spPr>
          <a:xfrm>
            <a:off x="5036341" y="2457756"/>
            <a:ext cx="2119313" cy="1935163"/>
          </a:xfrm>
          <a:prstGeom prst="rect">
            <a:avLst/>
          </a:prstGeom>
        </p:spPr>
        <p:txBody>
          <a:bodyPr anchor="ctr"/>
          <a:lstStyle>
            <a:lvl1pPr marL="0" indent="0" algn="ctr">
              <a:buNone/>
              <a:defRPr sz="2400">
                <a:solidFill>
                  <a:srgbClr val="000000"/>
                </a:solidFill>
                <a:latin typeface="+mj-lt"/>
              </a:defRPr>
            </a:lvl1pPr>
          </a:lstStyle>
          <a:p>
            <a:pPr lvl="0"/>
            <a:r>
              <a:rPr lang="en-GB"/>
              <a:t>You can use these circles to hold facts and figures</a:t>
            </a:r>
          </a:p>
        </p:txBody>
      </p:sp>
      <p:sp>
        <p:nvSpPr>
          <p:cNvPr id="21" name="Text Placeholder 2">
            <a:extLst>
              <a:ext uri="{FF2B5EF4-FFF2-40B4-BE49-F238E27FC236}">
                <a16:creationId xmlns:a16="http://schemas.microsoft.com/office/drawing/2014/main" id="{E8FF1C63-F91B-48B2-80DB-A527C1B2991F}"/>
              </a:ext>
            </a:extLst>
          </p:cNvPr>
          <p:cNvSpPr>
            <a:spLocks noGrp="1"/>
          </p:cNvSpPr>
          <p:nvPr>
            <p:ph type="body" sz="quarter" idx="18" hasCustomPrompt="1"/>
          </p:nvPr>
        </p:nvSpPr>
        <p:spPr>
          <a:xfrm>
            <a:off x="8824179" y="2457756"/>
            <a:ext cx="2119313" cy="1935163"/>
          </a:xfrm>
          <a:prstGeom prst="rect">
            <a:avLst/>
          </a:prstGeom>
        </p:spPr>
        <p:txBody>
          <a:bodyPr anchor="ctr"/>
          <a:lstStyle>
            <a:lvl1pPr marL="0" indent="0" algn="ctr">
              <a:buNone/>
              <a:defRPr sz="2400">
                <a:solidFill>
                  <a:srgbClr val="000000"/>
                </a:solidFill>
                <a:latin typeface="+mj-lt"/>
              </a:defRPr>
            </a:lvl1pPr>
          </a:lstStyle>
          <a:p>
            <a:pPr lvl="0"/>
            <a:r>
              <a:rPr lang="en-GB"/>
              <a:t>Or to pull out key quotes</a:t>
            </a:r>
          </a:p>
        </p:txBody>
      </p:sp>
      <p:sp>
        <p:nvSpPr>
          <p:cNvPr id="22" name="Slide Number Placeholder 1">
            <a:extLst>
              <a:ext uri="{FF2B5EF4-FFF2-40B4-BE49-F238E27FC236}">
                <a16:creationId xmlns:a16="http://schemas.microsoft.com/office/drawing/2014/main" id="{4379C126-F4F7-4520-8562-667A9FEF9608}"/>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19952285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tats white">
    <p:spTree>
      <p:nvGrpSpPr>
        <p:cNvPr id="1" name=""/>
        <p:cNvGrpSpPr/>
        <p:nvPr/>
      </p:nvGrpSpPr>
      <p:grpSpPr>
        <a:xfrm>
          <a:off x="0" y="0"/>
          <a:ext cx="0" cy="0"/>
          <a:chOff x="0" y="0"/>
          <a:chExt cx="0" cy="0"/>
        </a:xfrm>
      </p:grpSpPr>
      <p:sp>
        <p:nvSpPr>
          <p:cNvPr id="17" name="Rectangle: Single Corner Rounded 16">
            <a:extLst>
              <a:ext uri="{FF2B5EF4-FFF2-40B4-BE49-F238E27FC236}">
                <a16:creationId xmlns:a16="http://schemas.microsoft.com/office/drawing/2014/main" id="{A2750F08-084A-401A-B76B-D41FE917845E}"/>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12">
            <a:extLst>
              <a:ext uri="{FF2B5EF4-FFF2-40B4-BE49-F238E27FC236}">
                <a16:creationId xmlns:a16="http://schemas.microsoft.com/office/drawing/2014/main" id="{0E8591DE-426B-4556-96B4-4277547337E6}"/>
              </a:ext>
            </a:extLst>
          </p:cNvPr>
          <p:cNvSpPr>
            <a:spLocks noGrp="1"/>
          </p:cNvSpPr>
          <p:nvPr>
            <p:ph type="body" sz="quarter" idx="10" hasCustomPrompt="1"/>
          </p:nvPr>
        </p:nvSpPr>
        <p:spPr>
          <a:xfrm>
            <a:off x="601735" y="427588"/>
            <a:ext cx="5119796"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Click to add title here</a:t>
            </a:r>
          </a:p>
        </p:txBody>
      </p:sp>
      <p:sp>
        <p:nvSpPr>
          <p:cNvPr id="14" name="Oval 13">
            <a:extLst>
              <a:ext uri="{FF2B5EF4-FFF2-40B4-BE49-F238E27FC236}">
                <a16:creationId xmlns:a16="http://schemas.microsoft.com/office/drawing/2014/main" id="{51671BC5-7F5A-43B1-A47B-8B1765D652CB}"/>
              </a:ext>
            </a:extLst>
          </p:cNvPr>
          <p:cNvSpPr/>
          <p:nvPr userDrawn="1"/>
        </p:nvSpPr>
        <p:spPr>
          <a:xfrm>
            <a:off x="685274" y="2427180"/>
            <a:ext cx="2441989" cy="24419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022BBDCE-9B46-471C-B49E-0672DD6B238C}"/>
              </a:ext>
            </a:extLst>
          </p:cNvPr>
          <p:cNvSpPr/>
          <p:nvPr userDrawn="1"/>
        </p:nvSpPr>
        <p:spPr>
          <a:xfrm>
            <a:off x="2787071" y="2437377"/>
            <a:ext cx="2441989" cy="24419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B5C4BF3B-1870-4C1E-97BD-F184157164A1}"/>
              </a:ext>
            </a:extLst>
          </p:cNvPr>
          <p:cNvSpPr/>
          <p:nvPr userDrawn="1"/>
        </p:nvSpPr>
        <p:spPr>
          <a:xfrm>
            <a:off x="4888868" y="2427179"/>
            <a:ext cx="2441989" cy="2441989"/>
          </a:xfrm>
          <a:prstGeom prst="ellipse">
            <a:avLst/>
          </a:prstGeom>
          <a:solidFill>
            <a:srgbClr val="FFA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3AC6C1EF-0D92-4C92-8E83-EE945EC1DF4E}"/>
              </a:ext>
            </a:extLst>
          </p:cNvPr>
          <p:cNvSpPr/>
          <p:nvPr userDrawn="1"/>
        </p:nvSpPr>
        <p:spPr>
          <a:xfrm>
            <a:off x="6990665" y="2437377"/>
            <a:ext cx="2441989" cy="2441989"/>
          </a:xfrm>
          <a:prstGeom prst="ellipse">
            <a:avLst/>
          </a:prstGeom>
          <a:solidFill>
            <a:srgbClr val="64C5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67E14DB3-F362-45CB-8A44-E1BC2D687277}"/>
              </a:ext>
            </a:extLst>
          </p:cNvPr>
          <p:cNvSpPr/>
          <p:nvPr userDrawn="1"/>
        </p:nvSpPr>
        <p:spPr>
          <a:xfrm>
            <a:off x="9092462" y="2427178"/>
            <a:ext cx="2441989" cy="2441989"/>
          </a:xfrm>
          <a:prstGeom prst="ellipse">
            <a:avLst/>
          </a:prstGeom>
          <a:solidFill>
            <a:srgbClr val="D8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5">
            <a:extLst>
              <a:ext uri="{FF2B5EF4-FFF2-40B4-BE49-F238E27FC236}">
                <a16:creationId xmlns:a16="http://schemas.microsoft.com/office/drawing/2014/main" id="{B1CC4F88-8381-432B-9697-A4C3ECBD1C3D}"/>
              </a:ext>
            </a:extLst>
          </p:cNvPr>
          <p:cNvSpPr>
            <a:spLocks noGrp="1"/>
          </p:cNvSpPr>
          <p:nvPr>
            <p:ph type="body" sz="quarter" idx="13" hasCustomPrompt="1"/>
          </p:nvPr>
        </p:nvSpPr>
        <p:spPr>
          <a:xfrm>
            <a:off x="967140" y="2877326"/>
            <a:ext cx="1792206" cy="1565582"/>
          </a:xfrm>
          <a:prstGeom prst="rect">
            <a:avLst/>
          </a:prstGeom>
        </p:spPr>
        <p:txBody>
          <a:bodyPr anchor="ctr"/>
          <a:lstStyle>
            <a:lvl1pPr marL="0" indent="0" algn="ctr">
              <a:buNone/>
              <a:defRPr sz="1800">
                <a:solidFill>
                  <a:srgbClr val="000000"/>
                </a:solidFill>
                <a:latin typeface="Arial Nova Light" panose="020B0304020202020204" pitchFamily="34" charset="0"/>
              </a:defRPr>
            </a:lvl1pPr>
          </a:lstStyle>
          <a:p>
            <a:pPr lvl="0"/>
            <a:r>
              <a:rPr lang="en-GB"/>
              <a:t>Click to add a caption</a:t>
            </a:r>
          </a:p>
        </p:txBody>
      </p:sp>
      <p:sp>
        <p:nvSpPr>
          <p:cNvPr id="24" name="Text Placeholder 15">
            <a:extLst>
              <a:ext uri="{FF2B5EF4-FFF2-40B4-BE49-F238E27FC236}">
                <a16:creationId xmlns:a16="http://schemas.microsoft.com/office/drawing/2014/main" id="{8B9A8F87-F850-4856-8096-FBDC3167C7A1}"/>
              </a:ext>
            </a:extLst>
          </p:cNvPr>
          <p:cNvSpPr>
            <a:spLocks noGrp="1"/>
          </p:cNvSpPr>
          <p:nvPr>
            <p:ph type="body" sz="quarter" idx="20" hasCustomPrompt="1"/>
          </p:nvPr>
        </p:nvSpPr>
        <p:spPr>
          <a:xfrm>
            <a:off x="3082800" y="2877326"/>
            <a:ext cx="1792206" cy="1565582"/>
          </a:xfrm>
          <a:prstGeom prst="rect">
            <a:avLst/>
          </a:prstGeom>
        </p:spPr>
        <p:txBody>
          <a:bodyPr anchor="ctr"/>
          <a:lstStyle>
            <a:lvl1pPr marL="0" indent="0" algn="ctr">
              <a:buNone/>
              <a:defRPr sz="1800">
                <a:solidFill>
                  <a:srgbClr val="000000"/>
                </a:solidFill>
                <a:latin typeface="Arial Nova Light" panose="020B0304020202020204" pitchFamily="34" charset="0"/>
              </a:defRPr>
            </a:lvl1pPr>
          </a:lstStyle>
          <a:p>
            <a:pPr lvl="0"/>
            <a:r>
              <a:rPr lang="en-GB"/>
              <a:t>Click to add a caption</a:t>
            </a:r>
          </a:p>
        </p:txBody>
      </p:sp>
      <p:sp>
        <p:nvSpPr>
          <p:cNvPr id="25" name="Text Placeholder 15">
            <a:extLst>
              <a:ext uri="{FF2B5EF4-FFF2-40B4-BE49-F238E27FC236}">
                <a16:creationId xmlns:a16="http://schemas.microsoft.com/office/drawing/2014/main" id="{FB374EA8-98BE-4AB8-9207-4F2F4CF9FE43}"/>
              </a:ext>
            </a:extLst>
          </p:cNvPr>
          <p:cNvSpPr>
            <a:spLocks noGrp="1"/>
          </p:cNvSpPr>
          <p:nvPr>
            <p:ph type="body" sz="quarter" idx="21" hasCustomPrompt="1"/>
          </p:nvPr>
        </p:nvSpPr>
        <p:spPr>
          <a:xfrm>
            <a:off x="5170735" y="2865381"/>
            <a:ext cx="1792206" cy="1565582"/>
          </a:xfrm>
          <a:prstGeom prst="rect">
            <a:avLst/>
          </a:prstGeom>
        </p:spPr>
        <p:txBody>
          <a:bodyPr anchor="ctr"/>
          <a:lstStyle>
            <a:lvl1pPr marL="0" indent="0" algn="ctr">
              <a:buNone/>
              <a:defRPr sz="1800">
                <a:solidFill>
                  <a:srgbClr val="000000"/>
                </a:solidFill>
                <a:latin typeface="Arial Nova Light" panose="020B0304020202020204" pitchFamily="34" charset="0"/>
              </a:defRPr>
            </a:lvl1pPr>
          </a:lstStyle>
          <a:p>
            <a:pPr lvl="0"/>
            <a:r>
              <a:rPr lang="en-GB"/>
              <a:t>Click to add a caption</a:t>
            </a:r>
          </a:p>
        </p:txBody>
      </p:sp>
      <p:sp>
        <p:nvSpPr>
          <p:cNvPr id="26" name="Text Placeholder 15">
            <a:extLst>
              <a:ext uri="{FF2B5EF4-FFF2-40B4-BE49-F238E27FC236}">
                <a16:creationId xmlns:a16="http://schemas.microsoft.com/office/drawing/2014/main" id="{9F5D0116-A907-4793-A4F7-3DDCD94641F5}"/>
              </a:ext>
            </a:extLst>
          </p:cNvPr>
          <p:cNvSpPr>
            <a:spLocks noGrp="1"/>
          </p:cNvSpPr>
          <p:nvPr>
            <p:ph type="body" sz="quarter" idx="22" hasCustomPrompt="1"/>
          </p:nvPr>
        </p:nvSpPr>
        <p:spPr>
          <a:xfrm>
            <a:off x="7300256" y="2877326"/>
            <a:ext cx="1792206" cy="1565582"/>
          </a:xfrm>
          <a:prstGeom prst="rect">
            <a:avLst/>
          </a:prstGeom>
        </p:spPr>
        <p:txBody>
          <a:bodyPr anchor="ctr"/>
          <a:lstStyle>
            <a:lvl1pPr marL="0" indent="0" algn="ctr">
              <a:buNone/>
              <a:defRPr sz="1800">
                <a:solidFill>
                  <a:srgbClr val="000000"/>
                </a:solidFill>
                <a:latin typeface="Arial Nova Light" panose="020B0304020202020204" pitchFamily="34" charset="0"/>
              </a:defRPr>
            </a:lvl1pPr>
          </a:lstStyle>
          <a:p>
            <a:pPr lvl="0"/>
            <a:r>
              <a:rPr lang="en-GB"/>
              <a:t>Click to add a caption</a:t>
            </a:r>
          </a:p>
        </p:txBody>
      </p:sp>
      <p:sp>
        <p:nvSpPr>
          <p:cNvPr id="27" name="Text Placeholder 15">
            <a:extLst>
              <a:ext uri="{FF2B5EF4-FFF2-40B4-BE49-F238E27FC236}">
                <a16:creationId xmlns:a16="http://schemas.microsoft.com/office/drawing/2014/main" id="{9290A245-CBAC-4BEC-B015-48F782479AC6}"/>
              </a:ext>
            </a:extLst>
          </p:cNvPr>
          <p:cNvSpPr>
            <a:spLocks noGrp="1"/>
          </p:cNvSpPr>
          <p:nvPr>
            <p:ph type="body" sz="quarter" idx="23" hasCustomPrompt="1"/>
          </p:nvPr>
        </p:nvSpPr>
        <p:spPr>
          <a:xfrm>
            <a:off x="9417353" y="2865381"/>
            <a:ext cx="1792206" cy="1565582"/>
          </a:xfrm>
          <a:prstGeom prst="rect">
            <a:avLst/>
          </a:prstGeom>
        </p:spPr>
        <p:txBody>
          <a:bodyPr anchor="ctr"/>
          <a:lstStyle>
            <a:lvl1pPr marL="0" indent="0" algn="ctr">
              <a:buNone/>
              <a:defRPr sz="1800">
                <a:solidFill>
                  <a:srgbClr val="000000"/>
                </a:solidFill>
                <a:latin typeface="Arial Nova Light" panose="020B0304020202020204" pitchFamily="34" charset="0"/>
              </a:defRPr>
            </a:lvl1pPr>
          </a:lstStyle>
          <a:p>
            <a:pPr lvl="0"/>
            <a:r>
              <a:rPr lang="en-GB"/>
              <a:t>Click to add a caption</a:t>
            </a:r>
          </a:p>
        </p:txBody>
      </p:sp>
      <p:sp>
        <p:nvSpPr>
          <p:cNvPr id="19" name="Text Placeholder 6">
            <a:extLst>
              <a:ext uri="{FF2B5EF4-FFF2-40B4-BE49-F238E27FC236}">
                <a16:creationId xmlns:a16="http://schemas.microsoft.com/office/drawing/2014/main" id="{CD39A67B-B555-47F9-8D85-7894A95B140A}"/>
              </a:ext>
            </a:extLst>
          </p:cNvPr>
          <p:cNvSpPr>
            <a:spLocks noGrp="1"/>
          </p:cNvSpPr>
          <p:nvPr>
            <p:ph type="body" sz="quarter" idx="12" hasCustomPrompt="1"/>
          </p:nvPr>
        </p:nvSpPr>
        <p:spPr>
          <a:xfrm>
            <a:off x="601735" y="1021646"/>
            <a:ext cx="11004910"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stStyle>
          <a:p>
            <a:pPr lvl="0"/>
            <a:r>
              <a:rPr lang="en-GB"/>
              <a:t>Click to add a subheading here</a:t>
            </a:r>
          </a:p>
        </p:txBody>
      </p:sp>
      <p:sp>
        <p:nvSpPr>
          <p:cNvPr id="20" name="Slide Number Placeholder 1">
            <a:extLst>
              <a:ext uri="{FF2B5EF4-FFF2-40B4-BE49-F238E27FC236}">
                <a16:creationId xmlns:a16="http://schemas.microsoft.com/office/drawing/2014/main" id="{778AC8A9-6BCD-4520-B797-8FB39602F462}"/>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21497555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
    <p:spTree>
      <p:nvGrpSpPr>
        <p:cNvPr id="1" name=""/>
        <p:cNvGrpSpPr/>
        <p:nvPr/>
      </p:nvGrpSpPr>
      <p:grpSpPr>
        <a:xfrm>
          <a:off x="0" y="0"/>
          <a:ext cx="0" cy="0"/>
          <a:chOff x="0" y="0"/>
          <a:chExt cx="0" cy="0"/>
        </a:xfrm>
      </p:grpSpPr>
      <p:sp>
        <p:nvSpPr>
          <p:cNvPr id="10" name="Rectangle: Single Corner Rounded 9">
            <a:extLst>
              <a:ext uri="{FF2B5EF4-FFF2-40B4-BE49-F238E27FC236}">
                <a16:creationId xmlns:a16="http://schemas.microsoft.com/office/drawing/2014/main" id="{BA1DD568-0CED-49A3-90CE-C8DAE92C14AD}"/>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2">
            <a:extLst>
              <a:ext uri="{FF2B5EF4-FFF2-40B4-BE49-F238E27FC236}">
                <a16:creationId xmlns:a16="http://schemas.microsoft.com/office/drawing/2014/main" id="{9F0C5352-04E3-4407-8AAB-4AB997278665}"/>
              </a:ext>
            </a:extLst>
          </p:cNvPr>
          <p:cNvSpPr>
            <a:spLocks noGrp="1"/>
          </p:cNvSpPr>
          <p:nvPr>
            <p:ph type="body" sz="quarter" idx="10" hasCustomPrompt="1"/>
          </p:nvPr>
        </p:nvSpPr>
        <p:spPr>
          <a:xfrm>
            <a:off x="601735" y="427588"/>
            <a:ext cx="5119796"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Click to add title here</a:t>
            </a:r>
          </a:p>
        </p:txBody>
      </p:sp>
      <p:sp>
        <p:nvSpPr>
          <p:cNvPr id="6" name="Table Placeholder 5">
            <a:extLst>
              <a:ext uri="{FF2B5EF4-FFF2-40B4-BE49-F238E27FC236}">
                <a16:creationId xmlns:a16="http://schemas.microsoft.com/office/drawing/2014/main" id="{7C16613C-AF96-4031-B7D8-D193549D5495}"/>
              </a:ext>
            </a:extLst>
          </p:cNvPr>
          <p:cNvSpPr>
            <a:spLocks noGrp="1"/>
          </p:cNvSpPr>
          <p:nvPr>
            <p:ph type="tbl" sz="quarter" idx="13" hasCustomPrompt="1"/>
          </p:nvPr>
        </p:nvSpPr>
        <p:spPr>
          <a:xfrm>
            <a:off x="2201848" y="1772616"/>
            <a:ext cx="7788303" cy="4538663"/>
          </a:xfrm>
          <a:prstGeom prst="rect">
            <a:avLst/>
          </a:prstGeom>
        </p:spPr>
        <p:txBody>
          <a:bodyPr/>
          <a:lstStyle>
            <a:lvl1pPr marL="0" indent="0">
              <a:buNone/>
              <a:defRPr sz="2000">
                <a:latin typeface="Abadi Extra Light" panose="020B0204020104020204" pitchFamily="34" charset="0"/>
              </a:defRPr>
            </a:lvl1pPr>
          </a:lstStyle>
          <a:p>
            <a:r>
              <a:rPr lang="en-GB"/>
              <a:t>Click to add a table</a:t>
            </a:r>
          </a:p>
        </p:txBody>
      </p:sp>
      <p:sp>
        <p:nvSpPr>
          <p:cNvPr id="9" name="Text Placeholder 6">
            <a:extLst>
              <a:ext uri="{FF2B5EF4-FFF2-40B4-BE49-F238E27FC236}">
                <a16:creationId xmlns:a16="http://schemas.microsoft.com/office/drawing/2014/main" id="{D2235E50-F301-467D-9B5C-E849F4DEC1F3}"/>
              </a:ext>
            </a:extLst>
          </p:cNvPr>
          <p:cNvSpPr>
            <a:spLocks noGrp="1"/>
          </p:cNvSpPr>
          <p:nvPr>
            <p:ph type="body" sz="quarter" idx="12" hasCustomPrompt="1"/>
          </p:nvPr>
        </p:nvSpPr>
        <p:spPr>
          <a:xfrm>
            <a:off x="601735" y="1021646"/>
            <a:ext cx="11004910"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stStyle>
          <a:p>
            <a:pPr lvl="0"/>
            <a:r>
              <a:rPr lang="en-GB"/>
              <a:t>Click to add a subheading here</a:t>
            </a:r>
          </a:p>
        </p:txBody>
      </p:sp>
      <p:sp>
        <p:nvSpPr>
          <p:cNvPr id="7" name="Slide Number Placeholder 1">
            <a:extLst>
              <a:ext uri="{FF2B5EF4-FFF2-40B4-BE49-F238E27FC236}">
                <a16:creationId xmlns:a16="http://schemas.microsoft.com/office/drawing/2014/main" id="{0CEFEB48-80A4-41A2-9DF0-D83E546DAFE4}"/>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3674964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0CA6ED-785D-41A7-826D-8C4F1F3F65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7" name="Text Placeholder 2">
            <a:extLst>
              <a:ext uri="{FF2B5EF4-FFF2-40B4-BE49-F238E27FC236}">
                <a16:creationId xmlns:a16="http://schemas.microsoft.com/office/drawing/2014/main" id="{E979DE1D-48BD-48FE-9BE2-FE17D80DCB80}"/>
              </a:ext>
            </a:extLst>
          </p:cNvPr>
          <p:cNvSpPr>
            <a:spLocks noGrp="1"/>
          </p:cNvSpPr>
          <p:nvPr>
            <p:ph type="body" sz="quarter" idx="10" hasCustomPrompt="1"/>
          </p:nvPr>
        </p:nvSpPr>
        <p:spPr>
          <a:xfrm>
            <a:off x="2761841" y="4180980"/>
            <a:ext cx="6654721" cy="744144"/>
          </a:xfrm>
          <a:prstGeom prst="rect">
            <a:avLst/>
          </a:prstGeom>
        </p:spPr>
        <p:txBody>
          <a:bodyPr/>
          <a:lstStyle>
            <a:lvl1pPr marL="0" indent="0" algn="ctr">
              <a:buNone/>
              <a:defRPr sz="4800">
                <a:solidFill>
                  <a:schemeClr val="bg1"/>
                </a:solidFill>
                <a:latin typeface="Abadi Extra Light" panose="020B0204020104020204" pitchFamily="34" charset="0"/>
              </a:defRPr>
            </a:lvl1pPr>
          </a:lstStyle>
          <a:p>
            <a:pPr lvl="0"/>
            <a:r>
              <a:rPr lang="en-GB"/>
              <a:t>Add closer, </a:t>
            </a:r>
            <a:r>
              <a:rPr lang="en-GB" err="1"/>
              <a:t>eg</a:t>
            </a:r>
            <a:r>
              <a:rPr lang="en-GB"/>
              <a:t> ‘Thank you’</a:t>
            </a:r>
          </a:p>
        </p:txBody>
      </p:sp>
      <p:pic>
        <p:nvPicPr>
          <p:cNvPr id="8" name="Picture 7">
            <a:extLst>
              <a:ext uri="{FF2B5EF4-FFF2-40B4-BE49-F238E27FC236}">
                <a16:creationId xmlns:a16="http://schemas.microsoft.com/office/drawing/2014/main" id="{E5C16876-A126-4691-831B-643B7C3CB8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03925" y="2058553"/>
            <a:ext cx="1784149" cy="1784149"/>
          </a:xfrm>
          <a:prstGeom prst="rect">
            <a:avLst/>
          </a:prstGeom>
        </p:spPr>
      </p:pic>
    </p:spTree>
    <p:extLst>
      <p:ext uri="{BB962C8B-B14F-4D97-AF65-F5344CB8AC3E}">
        <p14:creationId xmlns:p14="http://schemas.microsoft.com/office/powerpoint/2010/main" val="38955834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3">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F2FC61-0B13-4266-B95D-067D1A12B3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03924" y="1810902"/>
            <a:ext cx="1784150" cy="1784150"/>
          </a:xfrm>
          <a:prstGeom prst="rect">
            <a:avLst/>
          </a:prstGeom>
        </p:spPr>
      </p:pic>
      <p:sp>
        <p:nvSpPr>
          <p:cNvPr id="5" name="Text Placeholder 14">
            <a:extLst>
              <a:ext uri="{FF2B5EF4-FFF2-40B4-BE49-F238E27FC236}">
                <a16:creationId xmlns:a16="http://schemas.microsoft.com/office/drawing/2014/main" id="{059AFEFD-014D-47B1-BA11-D76A29FB18BC}"/>
              </a:ext>
            </a:extLst>
          </p:cNvPr>
          <p:cNvSpPr>
            <a:spLocks noGrp="1"/>
          </p:cNvSpPr>
          <p:nvPr>
            <p:ph type="body" sz="quarter" idx="10" hasCustomPrompt="1"/>
          </p:nvPr>
        </p:nvSpPr>
        <p:spPr>
          <a:xfrm>
            <a:off x="1766969" y="3956496"/>
            <a:ext cx="8658058" cy="1239757"/>
          </a:xfrm>
          <a:prstGeom prst="rect">
            <a:avLst/>
          </a:prstGeom>
        </p:spPr>
        <p:txBody>
          <a:bodyPr/>
          <a:lstStyle>
            <a:lvl1pPr marL="0" indent="0" algn="ctr">
              <a:buNone/>
              <a:defRPr sz="4000">
                <a:solidFill>
                  <a:schemeClr val="accent1"/>
                </a:solidFill>
                <a:latin typeface="Abadi Extra Light" panose="020B0204020104020204" pitchFamily="34" charset="0"/>
              </a:defRPr>
            </a:lvl1pPr>
          </a:lstStyle>
          <a:p>
            <a:pPr lvl="0"/>
            <a:r>
              <a:rPr lang="en-GB"/>
              <a:t>Header in Abadi Extra Light font (40pt)</a:t>
            </a:r>
          </a:p>
        </p:txBody>
      </p:sp>
      <p:sp>
        <p:nvSpPr>
          <p:cNvPr id="9" name="Text Placeholder 16">
            <a:extLst>
              <a:ext uri="{FF2B5EF4-FFF2-40B4-BE49-F238E27FC236}">
                <a16:creationId xmlns:a16="http://schemas.microsoft.com/office/drawing/2014/main" id="{32F0EB25-9D1F-49CD-A437-72635C63034C}"/>
              </a:ext>
            </a:extLst>
          </p:cNvPr>
          <p:cNvSpPr>
            <a:spLocks noGrp="1"/>
          </p:cNvSpPr>
          <p:nvPr>
            <p:ph type="body" sz="quarter" idx="11" hasCustomPrompt="1"/>
          </p:nvPr>
        </p:nvSpPr>
        <p:spPr>
          <a:xfrm>
            <a:off x="2969030" y="5213837"/>
            <a:ext cx="6253936" cy="361444"/>
          </a:xfrm>
          <a:prstGeom prst="rect">
            <a:avLst/>
          </a:prstGeom>
        </p:spPr>
        <p:txBody>
          <a:bodyPr/>
          <a:lstStyle>
            <a:lvl1pPr marL="0" indent="0" algn="ctr">
              <a:buNone/>
              <a:defRPr sz="2000">
                <a:solidFill>
                  <a:srgbClr val="000000"/>
                </a:solidFill>
                <a:latin typeface="Abadi Extra Light" panose="020B0204020104020204" pitchFamily="34" charset="0"/>
              </a:defRPr>
            </a:lvl1pPr>
          </a:lstStyle>
          <a:p>
            <a:pPr lvl="0"/>
            <a:r>
              <a:rPr lang="en-GB" err="1"/>
              <a:t>Subheaders</a:t>
            </a:r>
            <a:r>
              <a:rPr lang="en-GB"/>
              <a:t> in Abadi Extra Light font (20pt) </a:t>
            </a:r>
          </a:p>
        </p:txBody>
      </p:sp>
      <p:sp>
        <p:nvSpPr>
          <p:cNvPr id="8" name="Slide Number Placeholder 1">
            <a:extLst>
              <a:ext uri="{FF2B5EF4-FFF2-40B4-BE49-F238E27FC236}">
                <a16:creationId xmlns:a16="http://schemas.microsoft.com/office/drawing/2014/main" id="{DFA02189-FA14-4B99-A66C-DB828FD7DF1D}"/>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259825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609DE4-6E5D-4131-8C5C-B786139B91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1"/>
          </a:xfrm>
          <a:prstGeom prst="rect">
            <a:avLst/>
          </a:prstGeom>
        </p:spPr>
      </p:pic>
      <p:pic>
        <p:nvPicPr>
          <p:cNvPr id="7" name="Picture 6">
            <a:extLst>
              <a:ext uri="{FF2B5EF4-FFF2-40B4-BE49-F238E27FC236}">
                <a16:creationId xmlns:a16="http://schemas.microsoft.com/office/drawing/2014/main" id="{12F299B4-231E-4097-9700-BF232FEB26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03925" y="1817253"/>
            <a:ext cx="1784149" cy="1784149"/>
          </a:xfrm>
          <a:prstGeom prst="rect">
            <a:avLst/>
          </a:prstGeom>
        </p:spPr>
      </p:pic>
      <p:sp>
        <p:nvSpPr>
          <p:cNvPr id="8" name="Text Placeholder 14">
            <a:extLst>
              <a:ext uri="{FF2B5EF4-FFF2-40B4-BE49-F238E27FC236}">
                <a16:creationId xmlns:a16="http://schemas.microsoft.com/office/drawing/2014/main" id="{A1182010-D7F3-48F3-8099-61ADD8A18D97}"/>
              </a:ext>
            </a:extLst>
          </p:cNvPr>
          <p:cNvSpPr>
            <a:spLocks noGrp="1"/>
          </p:cNvSpPr>
          <p:nvPr>
            <p:ph type="body" sz="quarter" idx="10" hasCustomPrompt="1"/>
          </p:nvPr>
        </p:nvSpPr>
        <p:spPr>
          <a:xfrm>
            <a:off x="1766969" y="3956496"/>
            <a:ext cx="8658058" cy="1239757"/>
          </a:xfrm>
          <a:prstGeom prst="rect">
            <a:avLst/>
          </a:prstGeom>
        </p:spPr>
        <p:txBody>
          <a:bodyPr/>
          <a:lstStyle>
            <a:lvl1pPr marL="0" indent="0" algn="ctr">
              <a:buNone/>
              <a:defRPr sz="4000">
                <a:solidFill>
                  <a:schemeClr val="bg1"/>
                </a:solidFill>
                <a:latin typeface="Abadi Extra Light" panose="020B0204020104020204" pitchFamily="34" charset="0"/>
              </a:defRPr>
            </a:lvl1pPr>
          </a:lstStyle>
          <a:p>
            <a:pPr lvl="0"/>
            <a:r>
              <a:rPr lang="en-GB"/>
              <a:t>Header in Abadi Extra Light font (40pt)</a:t>
            </a:r>
          </a:p>
        </p:txBody>
      </p:sp>
      <p:sp>
        <p:nvSpPr>
          <p:cNvPr id="9" name="Text Placeholder 16">
            <a:extLst>
              <a:ext uri="{FF2B5EF4-FFF2-40B4-BE49-F238E27FC236}">
                <a16:creationId xmlns:a16="http://schemas.microsoft.com/office/drawing/2014/main" id="{EC9284C9-7E38-448C-92C1-F65C3CF58991}"/>
              </a:ext>
            </a:extLst>
          </p:cNvPr>
          <p:cNvSpPr>
            <a:spLocks noGrp="1"/>
          </p:cNvSpPr>
          <p:nvPr>
            <p:ph type="body" sz="quarter" idx="11" hasCustomPrompt="1"/>
          </p:nvPr>
        </p:nvSpPr>
        <p:spPr>
          <a:xfrm>
            <a:off x="2969030" y="5213837"/>
            <a:ext cx="6253936" cy="361444"/>
          </a:xfrm>
          <a:prstGeom prst="rect">
            <a:avLst/>
          </a:prstGeom>
        </p:spPr>
        <p:txBody>
          <a:bodyPr/>
          <a:lstStyle>
            <a:lvl1pPr marL="0" indent="0" algn="ctr">
              <a:buNone/>
              <a:defRPr sz="2000">
                <a:solidFill>
                  <a:srgbClr val="000000"/>
                </a:solidFill>
                <a:latin typeface="Abadi Extra Light" panose="020B0204020104020204" pitchFamily="34" charset="0"/>
              </a:defRPr>
            </a:lvl1pPr>
          </a:lstStyle>
          <a:p>
            <a:pPr lvl="0"/>
            <a:r>
              <a:rPr lang="en-GB" err="1"/>
              <a:t>Subheaders</a:t>
            </a:r>
            <a:r>
              <a:rPr lang="en-GB"/>
              <a:t> in Abadi Extra Light font (20pt)</a:t>
            </a:r>
          </a:p>
        </p:txBody>
      </p:sp>
      <p:sp>
        <p:nvSpPr>
          <p:cNvPr id="11" name="Slide Number Placeholder 1">
            <a:extLst>
              <a:ext uri="{FF2B5EF4-FFF2-40B4-BE49-F238E27FC236}">
                <a16:creationId xmlns:a16="http://schemas.microsoft.com/office/drawing/2014/main" id="{B5224340-20EC-4867-B366-9415A94A3D61}"/>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3070176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genda whit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23A3C20-B99C-4266-B999-1456E176D28E}"/>
              </a:ext>
            </a:extLst>
          </p:cNvPr>
          <p:cNvSpPr>
            <a:spLocks noGrp="1"/>
          </p:cNvSpPr>
          <p:nvPr>
            <p:ph type="pic" sz="quarter" idx="27" hasCustomPrompt="1"/>
          </p:nvPr>
        </p:nvSpPr>
        <p:spPr>
          <a:xfrm>
            <a:off x="6096000" y="136523"/>
            <a:ext cx="5951538" cy="6584949"/>
          </a:xfrm>
          <a:custGeom>
            <a:avLst/>
            <a:gdLst>
              <a:gd name="connsiteX0" fmla="*/ 0 w 5951538"/>
              <a:gd name="connsiteY0" fmla="*/ 0 h 6557228"/>
              <a:gd name="connsiteX1" fmla="*/ 5951538 w 5951538"/>
              <a:gd name="connsiteY1" fmla="*/ 0 h 6557228"/>
              <a:gd name="connsiteX2" fmla="*/ 5951538 w 5951538"/>
              <a:gd name="connsiteY2" fmla="*/ 5467431 h 6557228"/>
              <a:gd name="connsiteX3" fmla="*/ 5929646 w 5951538"/>
              <a:gd name="connsiteY3" fmla="*/ 5684591 h 6557228"/>
              <a:gd name="connsiteX4" fmla="*/ 4858957 w 5951538"/>
              <a:gd name="connsiteY4" fmla="*/ 6557228 h 6557228"/>
              <a:gd name="connsiteX5" fmla="*/ 0 w 5951538"/>
              <a:gd name="connsiteY5" fmla="*/ 6557228 h 655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1538" h="6557228">
                <a:moveTo>
                  <a:pt x="0" y="0"/>
                </a:moveTo>
                <a:lnTo>
                  <a:pt x="5951538" y="0"/>
                </a:lnTo>
                <a:lnTo>
                  <a:pt x="5951538" y="5467431"/>
                </a:lnTo>
                <a:lnTo>
                  <a:pt x="5929646" y="5684591"/>
                </a:lnTo>
                <a:cubicBezTo>
                  <a:pt x="5827738" y="6182604"/>
                  <a:pt x="5387097" y="6557228"/>
                  <a:pt x="4858957" y="6557228"/>
                </a:cubicBezTo>
                <a:lnTo>
                  <a:pt x="0" y="6557228"/>
                </a:lnTo>
                <a:close/>
              </a:path>
            </a:pathLst>
          </a:custGeom>
        </p:spPr>
        <p:txBody>
          <a:bodyPr wrap="square">
            <a:noAutofit/>
          </a:bodyPr>
          <a:lstStyle>
            <a:lvl1pPr marL="0" indent="0">
              <a:buNone/>
              <a:defRPr sz="2400">
                <a:solidFill>
                  <a:srgbClr val="000000"/>
                </a:solidFill>
                <a:latin typeface="+mj-lt"/>
              </a:defRPr>
            </a:lvl1pPr>
          </a:lstStyle>
          <a:p>
            <a:r>
              <a:rPr lang="en-GB"/>
              <a:t>Add a picture here</a:t>
            </a:r>
          </a:p>
        </p:txBody>
      </p:sp>
      <p:sp>
        <p:nvSpPr>
          <p:cNvPr id="12" name="Rectangle 11">
            <a:extLst>
              <a:ext uri="{FF2B5EF4-FFF2-40B4-BE49-F238E27FC236}">
                <a16:creationId xmlns:a16="http://schemas.microsoft.com/office/drawing/2014/main" id="{2D76CB31-7A21-4488-AD7D-5EE1AD5532AD}"/>
              </a:ext>
            </a:extLst>
          </p:cNvPr>
          <p:cNvSpPr/>
          <p:nvPr userDrawn="1"/>
        </p:nvSpPr>
        <p:spPr>
          <a:xfrm flipV="1">
            <a:off x="143607" y="136524"/>
            <a:ext cx="5951539" cy="658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25">
            <a:extLst>
              <a:ext uri="{FF2B5EF4-FFF2-40B4-BE49-F238E27FC236}">
                <a16:creationId xmlns:a16="http://schemas.microsoft.com/office/drawing/2014/main" id="{A7B6790D-45AD-4465-A601-0D46092B1FDA}"/>
              </a:ext>
            </a:extLst>
          </p:cNvPr>
          <p:cNvSpPr>
            <a:spLocks noGrp="1"/>
          </p:cNvSpPr>
          <p:nvPr>
            <p:ph type="body" sz="quarter" idx="25" hasCustomPrompt="1"/>
          </p:nvPr>
        </p:nvSpPr>
        <p:spPr>
          <a:xfrm>
            <a:off x="9937085" y="212721"/>
            <a:ext cx="2037969" cy="616818"/>
          </a:xfrm>
          <a:prstGeom prst="rect">
            <a:avLst/>
          </a:prstGeom>
        </p:spPr>
        <p:txBody>
          <a:bodyPr/>
          <a:lstStyle>
            <a:lvl1pPr marL="0" indent="0" algn="r">
              <a:buNone/>
              <a:defRPr sz="1400">
                <a:solidFill>
                  <a:srgbClr val="000000"/>
                </a:solidFill>
                <a:latin typeface="Arial Nova Light" panose="020B0304020202020204" pitchFamily="34" charset="0"/>
              </a:defRPr>
            </a:lvl1pPr>
          </a:lstStyle>
          <a:p>
            <a:pPr lvl="0"/>
            <a:r>
              <a:rPr lang="en-GB"/>
              <a:t>Option for photo caption</a:t>
            </a:r>
          </a:p>
        </p:txBody>
      </p:sp>
      <p:sp>
        <p:nvSpPr>
          <p:cNvPr id="18" name="Text Placeholder 37">
            <a:extLst>
              <a:ext uri="{FF2B5EF4-FFF2-40B4-BE49-F238E27FC236}">
                <a16:creationId xmlns:a16="http://schemas.microsoft.com/office/drawing/2014/main" id="{91C562BD-9F2F-4CD3-B23B-A33FD7A9CD8A}"/>
              </a:ext>
            </a:extLst>
          </p:cNvPr>
          <p:cNvSpPr>
            <a:spLocks noGrp="1"/>
          </p:cNvSpPr>
          <p:nvPr>
            <p:ph type="body" sz="quarter" idx="17" hasCustomPrompt="1"/>
          </p:nvPr>
        </p:nvSpPr>
        <p:spPr>
          <a:xfrm>
            <a:off x="601735" y="1019306"/>
            <a:ext cx="4884665" cy="400050"/>
          </a:xfrm>
          <a:prstGeom prst="rect">
            <a:avLst/>
          </a:prstGeom>
          <a:solidFill>
            <a:srgbClr val="D8F1FF"/>
          </a:solidFill>
        </p:spPr>
        <p:txBody>
          <a:bodyPr/>
          <a:lstStyle>
            <a:lvl1pPr marL="0" indent="0">
              <a:buNone/>
              <a:defRPr sz="2000">
                <a:solidFill>
                  <a:srgbClr val="000000"/>
                </a:solidFill>
                <a:latin typeface="Abadi Extra Light" panose="020B0204020104020204" pitchFamily="34" charset="0"/>
              </a:defRPr>
            </a:lvl1pPr>
          </a:lstStyle>
          <a:p>
            <a:pPr lvl="0"/>
            <a:r>
              <a:rPr lang="en-GB"/>
              <a:t>Click to add a subheading here (20pt)</a:t>
            </a:r>
          </a:p>
        </p:txBody>
      </p:sp>
      <p:sp>
        <p:nvSpPr>
          <p:cNvPr id="22" name="Text Placeholder 33">
            <a:extLst>
              <a:ext uri="{FF2B5EF4-FFF2-40B4-BE49-F238E27FC236}">
                <a16:creationId xmlns:a16="http://schemas.microsoft.com/office/drawing/2014/main" id="{952847DE-377C-4321-8E5D-8E79F6841DDC}"/>
              </a:ext>
            </a:extLst>
          </p:cNvPr>
          <p:cNvSpPr>
            <a:spLocks noGrp="1"/>
          </p:cNvSpPr>
          <p:nvPr>
            <p:ph type="body" sz="quarter" idx="16" hasCustomPrompt="1"/>
          </p:nvPr>
        </p:nvSpPr>
        <p:spPr>
          <a:xfrm>
            <a:off x="601735" y="426993"/>
            <a:ext cx="4884665" cy="563041"/>
          </a:xfrm>
          <a:prstGeom prst="rect">
            <a:avLst/>
          </a:prstGeom>
        </p:spPr>
        <p:txBody>
          <a:bodyPr/>
          <a:lstStyle>
            <a:lvl1pPr marL="0" indent="0">
              <a:buNone/>
              <a:defRPr sz="3600">
                <a:solidFill>
                  <a:schemeClr val="accent1"/>
                </a:solidFill>
                <a:latin typeface="Abadi Extra Light" panose="020B0204020104020204" pitchFamily="34" charset="0"/>
              </a:defRPr>
            </a:lvl1pPr>
          </a:lstStyle>
          <a:p>
            <a:pPr lvl="0"/>
            <a:r>
              <a:rPr lang="en-GB"/>
              <a:t>Agenda heading (36pt)</a:t>
            </a:r>
          </a:p>
        </p:txBody>
      </p:sp>
      <p:sp>
        <p:nvSpPr>
          <p:cNvPr id="13" name="Text Placeholder 11">
            <a:extLst>
              <a:ext uri="{FF2B5EF4-FFF2-40B4-BE49-F238E27FC236}">
                <a16:creationId xmlns:a16="http://schemas.microsoft.com/office/drawing/2014/main" id="{4325B831-5EB1-4CD3-8A6D-E0324B7BFE89}"/>
              </a:ext>
            </a:extLst>
          </p:cNvPr>
          <p:cNvSpPr>
            <a:spLocks noGrp="1"/>
          </p:cNvSpPr>
          <p:nvPr>
            <p:ph type="body" sz="quarter" idx="13" hasCustomPrompt="1"/>
          </p:nvPr>
        </p:nvSpPr>
        <p:spPr>
          <a:xfrm>
            <a:off x="601735" y="1881555"/>
            <a:ext cx="4884665" cy="4548858"/>
          </a:xfrm>
          <a:prstGeom prst="rect">
            <a:avLst/>
          </a:prstGeom>
        </p:spPr>
        <p:txBody>
          <a:bodyPr/>
          <a:lstStyle>
            <a:lvl1pPr marL="342900" indent="-342900">
              <a:buClr>
                <a:schemeClr val="accent1"/>
              </a:buClr>
              <a:buFont typeface="+mj-lt"/>
              <a:buAutoNum type="arabicPeriod"/>
              <a:defRPr sz="1800">
                <a:solidFill>
                  <a:srgbClr val="000000"/>
                </a:solidFill>
                <a:latin typeface="Arial Nova Light" panose="020B0304020202020204" pitchFamily="34" charset="0"/>
              </a:defRPr>
            </a:lvl1pPr>
            <a:lvl2pPr marL="457200" indent="0">
              <a:buClr>
                <a:schemeClr val="accent1"/>
              </a:buClr>
              <a:buNone/>
              <a:defRPr sz="1800">
                <a:latin typeface="Arial Nova Light" panose="020B0304020202020204" pitchFamily="34" charset="0"/>
              </a:defRPr>
            </a:lvl2pPr>
            <a:lvl3pPr marL="1200150" indent="-285750">
              <a:buClr>
                <a:schemeClr val="accent1"/>
              </a:buClr>
              <a:buFont typeface="Arial" panose="020B0604020202020204" pitchFamily="34" charset="0"/>
              <a:buChar char="•"/>
              <a:defRPr sz="1800">
                <a:latin typeface="Arial Nova Light" panose="020B0304020202020204" pitchFamily="34" charset="0"/>
              </a:defRPr>
            </a:lvl3pPr>
            <a:lvl4pPr marL="1371600" indent="0">
              <a:buNone/>
              <a:defRPr/>
            </a:lvl4pPr>
          </a:lstStyle>
          <a:p>
            <a:pPr lvl="0"/>
            <a:r>
              <a:rPr lang="en-GB"/>
              <a:t>Main body copy should use Arial Nova Light, 18pt. Please use black text throughout, apart from slide headings, which use Thames blue. Please ensure bullet points are Thames blue.</a:t>
            </a:r>
          </a:p>
          <a:p>
            <a:pPr lvl="0"/>
            <a:endParaRPr lang="en-GB"/>
          </a:p>
        </p:txBody>
      </p:sp>
      <p:sp>
        <p:nvSpPr>
          <p:cNvPr id="9" name="Slide Number Placeholder 1">
            <a:extLst>
              <a:ext uri="{FF2B5EF4-FFF2-40B4-BE49-F238E27FC236}">
                <a16:creationId xmlns:a16="http://schemas.microsoft.com/office/drawing/2014/main" id="{B3FEB40B-3D17-46D8-87A2-D9E8A7F950A5}"/>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780707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415C7C-2EE2-45FF-877E-E103CB4E0D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 name="Text Placeholder 7">
            <a:extLst>
              <a:ext uri="{FF2B5EF4-FFF2-40B4-BE49-F238E27FC236}">
                <a16:creationId xmlns:a16="http://schemas.microsoft.com/office/drawing/2014/main" id="{73329AAB-AAF5-4A7A-B634-26F4487F22D5}"/>
              </a:ext>
            </a:extLst>
          </p:cNvPr>
          <p:cNvSpPr>
            <a:spLocks noGrp="1"/>
          </p:cNvSpPr>
          <p:nvPr>
            <p:ph type="body" sz="quarter" idx="10" hasCustomPrompt="1"/>
          </p:nvPr>
        </p:nvSpPr>
        <p:spPr>
          <a:xfrm>
            <a:off x="849086" y="2801959"/>
            <a:ext cx="10493828" cy="1254080"/>
          </a:xfrm>
          <a:prstGeom prst="rect">
            <a:avLst/>
          </a:prstGeom>
        </p:spPr>
        <p:txBody>
          <a:bodyPr/>
          <a:lstStyle>
            <a:lvl1pPr marL="0" indent="0" algn="ctr">
              <a:buNone/>
              <a:defRPr sz="9600">
                <a:solidFill>
                  <a:schemeClr val="bg1"/>
                </a:solidFill>
                <a:latin typeface="Abadi Extra Light" panose="020B0204020104020204" pitchFamily="34" charset="0"/>
              </a:defRPr>
            </a:lvl1pPr>
          </a:lstStyle>
          <a:p>
            <a:pPr lvl="0"/>
            <a:r>
              <a:rPr lang="en-GB"/>
              <a:t>Divider slide (96pt)</a:t>
            </a:r>
          </a:p>
        </p:txBody>
      </p:sp>
      <p:sp>
        <p:nvSpPr>
          <p:cNvPr id="7" name="Slide Number Placeholder 1">
            <a:extLst>
              <a:ext uri="{FF2B5EF4-FFF2-40B4-BE49-F238E27FC236}">
                <a16:creationId xmlns:a16="http://schemas.microsoft.com/office/drawing/2014/main" id="{2273359F-BB1C-47ED-94A2-ACE5FFB1F097}"/>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1951961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F4AC9A-2832-4EE6-8B6C-2EAA7D2555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7" name="Text Placeholder 7">
            <a:extLst>
              <a:ext uri="{FF2B5EF4-FFF2-40B4-BE49-F238E27FC236}">
                <a16:creationId xmlns:a16="http://schemas.microsoft.com/office/drawing/2014/main" id="{27DD5B0D-41FE-4B96-B621-C4A53D191DEE}"/>
              </a:ext>
            </a:extLst>
          </p:cNvPr>
          <p:cNvSpPr>
            <a:spLocks noGrp="1"/>
          </p:cNvSpPr>
          <p:nvPr>
            <p:ph type="body" sz="quarter" idx="10" hasCustomPrompt="1"/>
          </p:nvPr>
        </p:nvSpPr>
        <p:spPr>
          <a:xfrm>
            <a:off x="849086" y="2801960"/>
            <a:ext cx="10493828" cy="1254080"/>
          </a:xfrm>
          <a:prstGeom prst="rect">
            <a:avLst/>
          </a:prstGeom>
        </p:spPr>
        <p:txBody>
          <a:bodyPr/>
          <a:lstStyle>
            <a:lvl1pPr marL="0" indent="0" algn="ctr">
              <a:buNone/>
              <a:defRPr sz="9600">
                <a:solidFill>
                  <a:schemeClr val="bg1"/>
                </a:solidFill>
                <a:latin typeface="Abadi Extra Light" panose="020B0204020104020204" pitchFamily="34" charset="0"/>
              </a:defRPr>
            </a:lvl1pPr>
          </a:lstStyle>
          <a:p>
            <a:pPr lvl="0"/>
            <a:r>
              <a:rPr lang="en-GB"/>
              <a:t>Any questions?</a:t>
            </a:r>
          </a:p>
        </p:txBody>
      </p:sp>
      <p:sp>
        <p:nvSpPr>
          <p:cNvPr id="8" name="Slide Number Placeholder 1">
            <a:extLst>
              <a:ext uri="{FF2B5EF4-FFF2-40B4-BE49-F238E27FC236}">
                <a16:creationId xmlns:a16="http://schemas.microsoft.com/office/drawing/2014/main" id="{F016A79C-FAE1-4086-993A-5D946112B34C}"/>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1595456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header slide ">
    <p:spTree>
      <p:nvGrpSpPr>
        <p:cNvPr id="1" name=""/>
        <p:cNvGrpSpPr/>
        <p:nvPr/>
      </p:nvGrpSpPr>
      <p:grpSpPr>
        <a:xfrm>
          <a:off x="0" y="0"/>
          <a:ext cx="0" cy="0"/>
          <a:chOff x="0" y="0"/>
          <a:chExt cx="0" cy="0"/>
        </a:xfrm>
      </p:grpSpPr>
      <p:sp>
        <p:nvSpPr>
          <p:cNvPr id="9" name="Rectangle: Single Corner Rounded 8">
            <a:extLst>
              <a:ext uri="{FF2B5EF4-FFF2-40B4-BE49-F238E27FC236}">
                <a16:creationId xmlns:a16="http://schemas.microsoft.com/office/drawing/2014/main" id="{D48FCA1B-E9CE-439C-9C62-F1C9312687F6}"/>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2">
            <a:extLst>
              <a:ext uri="{FF2B5EF4-FFF2-40B4-BE49-F238E27FC236}">
                <a16:creationId xmlns:a16="http://schemas.microsoft.com/office/drawing/2014/main" id="{167D8DAE-8D76-4A77-8AB7-426DFB8DD5D5}"/>
              </a:ext>
            </a:extLst>
          </p:cNvPr>
          <p:cNvSpPr>
            <a:spLocks noGrp="1"/>
          </p:cNvSpPr>
          <p:nvPr>
            <p:ph type="body" sz="quarter" idx="10" hasCustomPrompt="1"/>
          </p:nvPr>
        </p:nvSpPr>
        <p:spPr>
          <a:xfrm>
            <a:off x="601735" y="427588"/>
            <a:ext cx="5768920"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Titles (Abadi Extra Light, 36pt)</a:t>
            </a:r>
          </a:p>
        </p:txBody>
      </p:sp>
      <p:sp>
        <p:nvSpPr>
          <p:cNvPr id="7" name="Text Placeholder 6">
            <a:extLst>
              <a:ext uri="{FF2B5EF4-FFF2-40B4-BE49-F238E27FC236}">
                <a16:creationId xmlns:a16="http://schemas.microsoft.com/office/drawing/2014/main" id="{7FA8F25B-B9FD-49E5-9249-40AB8F386BF4}"/>
              </a:ext>
            </a:extLst>
          </p:cNvPr>
          <p:cNvSpPr>
            <a:spLocks noGrp="1"/>
          </p:cNvSpPr>
          <p:nvPr>
            <p:ph type="body" sz="quarter" idx="12" hasCustomPrompt="1"/>
          </p:nvPr>
        </p:nvSpPr>
        <p:spPr>
          <a:xfrm>
            <a:off x="601735" y="1021646"/>
            <a:ext cx="11004910"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stStyle>
          <a:p>
            <a:pPr lvl="0"/>
            <a:r>
              <a:rPr lang="en-GB"/>
              <a:t>Click to add a subheading here</a:t>
            </a:r>
          </a:p>
        </p:txBody>
      </p:sp>
      <p:sp>
        <p:nvSpPr>
          <p:cNvPr id="10" name="Slide Number Placeholder 1">
            <a:extLst>
              <a:ext uri="{FF2B5EF4-FFF2-40B4-BE49-F238E27FC236}">
                <a16:creationId xmlns:a16="http://schemas.microsoft.com/office/drawing/2014/main" id="{1727C2E6-B914-49B5-ACC7-A41876D07102}"/>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2659977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Blank header slide ">
    <p:spTree>
      <p:nvGrpSpPr>
        <p:cNvPr id="1" name=""/>
        <p:cNvGrpSpPr/>
        <p:nvPr/>
      </p:nvGrpSpPr>
      <p:grpSpPr>
        <a:xfrm>
          <a:off x="0" y="0"/>
          <a:ext cx="0" cy="0"/>
          <a:chOff x="0" y="0"/>
          <a:chExt cx="0" cy="0"/>
        </a:xfrm>
      </p:grpSpPr>
      <p:sp>
        <p:nvSpPr>
          <p:cNvPr id="14" name="Rectangle: Single Corner Rounded 13">
            <a:extLst>
              <a:ext uri="{FF2B5EF4-FFF2-40B4-BE49-F238E27FC236}">
                <a16:creationId xmlns:a16="http://schemas.microsoft.com/office/drawing/2014/main" id="{4B7FC7BE-9012-4E07-B6A2-7D9F45FD1EC2}"/>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2">
            <a:extLst>
              <a:ext uri="{FF2B5EF4-FFF2-40B4-BE49-F238E27FC236}">
                <a16:creationId xmlns:a16="http://schemas.microsoft.com/office/drawing/2014/main" id="{167D8DAE-8D76-4A77-8AB7-426DFB8DD5D5}"/>
              </a:ext>
            </a:extLst>
          </p:cNvPr>
          <p:cNvSpPr>
            <a:spLocks noGrp="1"/>
          </p:cNvSpPr>
          <p:nvPr>
            <p:ph type="body" sz="quarter" idx="10" hasCustomPrompt="1"/>
          </p:nvPr>
        </p:nvSpPr>
        <p:spPr>
          <a:xfrm>
            <a:off x="601735" y="427588"/>
            <a:ext cx="5768920"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Titles (Abadi Extra Light, 36pt)</a:t>
            </a:r>
          </a:p>
        </p:txBody>
      </p:sp>
      <p:sp>
        <p:nvSpPr>
          <p:cNvPr id="4" name="Picture Placeholder 3">
            <a:extLst>
              <a:ext uri="{FF2B5EF4-FFF2-40B4-BE49-F238E27FC236}">
                <a16:creationId xmlns:a16="http://schemas.microsoft.com/office/drawing/2014/main" id="{5A2FF841-45CC-437D-ABA9-84F5D9F2F6F9}"/>
              </a:ext>
            </a:extLst>
          </p:cNvPr>
          <p:cNvSpPr>
            <a:spLocks noGrp="1"/>
          </p:cNvSpPr>
          <p:nvPr>
            <p:ph type="pic" sz="quarter" idx="14" hasCustomPrompt="1"/>
          </p:nvPr>
        </p:nvSpPr>
        <p:spPr>
          <a:xfrm>
            <a:off x="599215" y="1732656"/>
            <a:ext cx="3505323" cy="2220232"/>
          </a:xfrm>
          <a:prstGeom prst="rect">
            <a:avLst/>
          </a:prstGeom>
        </p:spPr>
        <p:txBody>
          <a:bodyPr/>
          <a:lstStyle>
            <a:lvl1pPr marL="0" indent="0">
              <a:buNone/>
              <a:defRPr sz="1400">
                <a:solidFill>
                  <a:srgbClr val="000000"/>
                </a:solidFill>
              </a:defRPr>
            </a:lvl1pPr>
          </a:lstStyle>
          <a:p>
            <a:r>
              <a:rPr lang="en-GB"/>
              <a:t>Add picture here</a:t>
            </a:r>
          </a:p>
        </p:txBody>
      </p:sp>
      <p:sp>
        <p:nvSpPr>
          <p:cNvPr id="7" name="Picture Placeholder 3">
            <a:extLst>
              <a:ext uri="{FF2B5EF4-FFF2-40B4-BE49-F238E27FC236}">
                <a16:creationId xmlns:a16="http://schemas.microsoft.com/office/drawing/2014/main" id="{B4900AD8-68D4-437A-B22E-89A5EC876401}"/>
              </a:ext>
            </a:extLst>
          </p:cNvPr>
          <p:cNvSpPr>
            <a:spLocks noGrp="1"/>
          </p:cNvSpPr>
          <p:nvPr>
            <p:ph type="pic" sz="quarter" idx="15" hasCustomPrompt="1"/>
          </p:nvPr>
        </p:nvSpPr>
        <p:spPr>
          <a:xfrm>
            <a:off x="8087462" y="4136118"/>
            <a:ext cx="3505323" cy="2220232"/>
          </a:xfrm>
          <a:prstGeom prst="rect">
            <a:avLst/>
          </a:prstGeom>
        </p:spPr>
        <p:txBody>
          <a:bodyPr/>
          <a:lstStyle>
            <a:lvl1pPr marL="0" indent="0">
              <a:buNone/>
              <a:defRPr sz="1400">
                <a:solidFill>
                  <a:srgbClr val="000000"/>
                </a:solidFill>
              </a:defRPr>
            </a:lvl1pPr>
          </a:lstStyle>
          <a:p>
            <a:r>
              <a:rPr lang="en-GB"/>
              <a:t>Add picture here </a:t>
            </a:r>
          </a:p>
        </p:txBody>
      </p:sp>
      <p:sp>
        <p:nvSpPr>
          <p:cNvPr id="8" name="Text Placeholder 7">
            <a:extLst>
              <a:ext uri="{FF2B5EF4-FFF2-40B4-BE49-F238E27FC236}">
                <a16:creationId xmlns:a16="http://schemas.microsoft.com/office/drawing/2014/main" id="{137EAA24-DC2E-49A1-9BB9-A8252CD54A97}"/>
              </a:ext>
            </a:extLst>
          </p:cNvPr>
          <p:cNvSpPr>
            <a:spLocks noGrp="1"/>
          </p:cNvSpPr>
          <p:nvPr>
            <p:ph type="body" sz="quarter" idx="16"/>
          </p:nvPr>
        </p:nvSpPr>
        <p:spPr>
          <a:xfrm>
            <a:off x="4403725" y="2179095"/>
            <a:ext cx="7021836" cy="1773785"/>
          </a:xfrm>
          <a:prstGeom prst="rect">
            <a:avLst/>
          </a:prstGeom>
        </p:spPr>
        <p:txBody>
          <a:bodyPr/>
          <a:lstStyle>
            <a:lvl1pPr>
              <a:buClr>
                <a:schemeClr val="accent1"/>
              </a:buClr>
              <a:defRPr sz="1600">
                <a:solidFill>
                  <a:srgbClr val="000000"/>
                </a:solidFill>
              </a:defRPr>
            </a:lvl1pPr>
            <a:lvl2pPr>
              <a:buClr>
                <a:schemeClr val="accent1"/>
              </a:buClr>
              <a:defRPr sz="1400">
                <a:solidFill>
                  <a:srgbClr val="000000"/>
                </a:solidFill>
              </a:defRPr>
            </a:lvl2pPr>
            <a:lvl3pPr>
              <a:buClr>
                <a:schemeClr val="accent1"/>
              </a:buClr>
              <a:defRPr sz="1200">
                <a:solidFill>
                  <a:srgbClr val="000000"/>
                </a:solidFill>
              </a:defRPr>
            </a:lvl3pPr>
            <a:lvl4pPr>
              <a:buClr>
                <a:schemeClr val="accent1"/>
              </a:buClr>
              <a:defRPr sz="1100"/>
            </a:lvl4pPr>
            <a:lvl5pPr>
              <a:buClr>
                <a:schemeClr val="accent1"/>
              </a:buClr>
              <a:defRPr sz="1100"/>
            </a:lvl5pPr>
          </a:lstStyle>
          <a:p>
            <a:pPr lvl="0"/>
            <a:r>
              <a:rPr lang="en-US"/>
              <a:t>Click to edit Master text styles</a:t>
            </a:r>
          </a:p>
          <a:p>
            <a:pPr lvl="1"/>
            <a:r>
              <a:rPr lang="en-US"/>
              <a:t>Second level</a:t>
            </a:r>
          </a:p>
          <a:p>
            <a:pPr lvl="2"/>
            <a:r>
              <a:rPr lang="en-US"/>
              <a:t>Third level</a:t>
            </a:r>
          </a:p>
        </p:txBody>
      </p:sp>
      <p:sp>
        <p:nvSpPr>
          <p:cNvPr id="9" name="Text Placeholder 7">
            <a:extLst>
              <a:ext uri="{FF2B5EF4-FFF2-40B4-BE49-F238E27FC236}">
                <a16:creationId xmlns:a16="http://schemas.microsoft.com/office/drawing/2014/main" id="{188CA22E-3CB9-45AD-8D5D-B3EC2CBBDF98}"/>
              </a:ext>
            </a:extLst>
          </p:cNvPr>
          <p:cNvSpPr>
            <a:spLocks noGrp="1"/>
          </p:cNvSpPr>
          <p:nvPr>
            <p:ph type="body" sz="quarter" idx="17"/>
          </p:nvPr>
        </p:nvSpPr>
        <p:spPr>
          <a:xfrm>
            <a:off x="772357" y="4576066"/>
            <a:ext cx="6995604" cy="1780283"/>
          </a:xfrm>
          <a:prstGeom prst="rect">
            <a:avLst/>
          </a:prstGeom>
        </p:spPr>
        <p:txBody>
          <a:bodyPr/>
          <a:lstStyle>
            <a:lvl1pPr>
              <a:buClr>
                <a:schemeClr val="accent1"/>
              </a:buClr>
              <a:defRPr sz="1600">
                <a:solidFill>
                  <a:srgbClr val="000000"/>
                </a:solidFill>
              </a:defRPr>
            </a:lvl1pPr>
            <a:lvl2pPr>
              <a:buClr>
                <a:schemeClr val="accent1"/>
              </a:buClr>
              <a:defRPr sz="1400">
                <a:solidFill>
                  <a:srgbClr val="000000"/>
                </a:solidFill>
              </a:defRPr>
            </a:lvl2pPr>
            <a:lvl3pPr>
              <a:buClr>
                <a:schemeClr val="accent1"/>
              </a:buClr>
              <a:defRPr sz="1200">
                <a:solidFill>
                  <a:srgbClr val="000000"/>
                </a:solidFill>
              </a:defRPr>
            </a:lvl3pPr>
            <a:lvl4pPr>
              <a:buClr>
                <a:schemeClr val="accent1"/>
              </a:buClr>
              <a:defRPr sz="1100"/>
            </a:lvl4pPr>
            <a:lvl5pPr>
              <a:buClr>
                <a:schemeClr val="accent1"/>
              </a:buClr>
              <a:defRPr sz="1100"/>
            </a:lvl5pPr>
          </a:lstStyle>
          <a:p>
            <a:pPr lvl="0"/>
            <a:r>
              <a:rPr lang="en-US"/>
              <a:t>Click to edit Master text styles</a:t>
            </a:r>
          </a:p>
          <a:p>
            <a:pPr lvl="1"/>
            <a:r>
              <a:rPr lang="en-US"/>
              <a:t>Second level</a:t>
            </a:r>
          </a:p>
          <a:p>
            <a:pPr lvl="2"/>
            <a:r>
              <a:rPr lang="en-US"/>
              <a:t>Third level</a:t>
            </a:r>
          </a:p>
        </p:txBody>
      </p:sp>
      <p:sp>
        <p:nvSpPr>
          <p:cNvPr id="12" name="Text Placeholder 7">
            <a:extLst>
              <a:ext uri="{FF2B5EF4-FFF2-40B4-BE49-F238E27FC236}">
                <a16:creationId xmlns:a16="http://schemas.microsoft.com/office/drawing/2014/main" id="{817E1519-6D54-4C08-B1C8-E7955AF9C6F2}"/>
              </a:ext>
            </a:extLst>
          </p:cNvPr>
          <p:cNvSpPr>
            <a:spLocks noGrp="1"/>
          </p:cNvSpPr>
          <p:nvPr>
            <p:ph type="body" sz="quarter" idx="18"/>
          </p:nvPr>
        </p:nvSpPr>
        <p:spPr>
          <a:xfrm>
            <a:off x="4403725" y="1792657"/>
            <a:ext cx="3189616" cy="286325"/>
          </a:xfrm>
          <a:prstGeom prst="rect">
            <a:avLst/>
          </a:prstGeom>
        </p:spPr>
        <p:txBody>
          <a:bodyPr/>
          <a:lstStyle>
            <a:lvl1pPr marL="0" indent="0">
              <a:buClr>
                <a:schemeClr val="accent1"/>
              </a:buClr>
              <a:buNone/>
              <a:defRPr sz="1600">
                <a:solidFill>
                  <a:srgbClr val="000000"/>
                </a:solidFill>
              </a:defRPr>
            </a:lvl1pPr>
            <a:lvl2pPr>
              <a:buClr>
                <a:schemeClr val="accent1"/>
              </a:buClr>
              <a:defRPr sz="1400"/>
            </a:lvl2pPr>
            <a:lvl3pPr>
              <a:buClr>
                <a:schemeClr val="accent1"/>
              </a:buClr>
              <a:defRPr sz="1200"/>
            </a:lvl3pPr>
            <a:lvl4pPr>
              <a:buClr>
                <a:schemeClr val="accent1"/>
              </a:buClr>
              <a:defRPr sz="1100"/>
            </a:lvl4pPr>
            <a:lvl5pPr>
              <a:buClr>
                <a:schemeClr val="accent1"/>
              </a:buClr>
              <a:defRPr sz="1100"/>
            </a:lvl5pPr>
          </a:lstStyle>
          <a:p>
            <a:pPr lvl="0"/>
            <a:r>
              <a:rPr lang="en-US"/>
              <a:t>Click to edit Master text styles</a:t>
            </a:r>
          </a:p>
        </p:txBody>
      </p:sp>
      <p:sp>
        <p:nvSpPr>
          <p:cNvPr id="13" name="Text Placeholder 7">
            <a:extLst>
              <a:ext uri="{FF2B5EF4-FFF2-40B4-BE49-F238E27FC236}">
                <a16:creationId xmlns:a16="http://schemas.microsoft.com/office/drawing/2014/main" id="{C098A1B6-7CF5-4F1E-859A-A6D2F824C67B}"/>
              </a:ext>
            </a:extLst>
          </p:cNvPr>
          <p:cNvSpPr>
            <a:spLocks noGrp="1"/>
          </p:cNvSpPr>
          <p:nvPr>
            <p:ph type="body" sz="quarter" idx="19"/>
          </p:nvPr>
        </p:nvSpPr>
        <p:spPr>
          <a:xfrm>
            <a:off x="772357" y="4196116"/>
            <a:ext cx="3189616" cy="286325"/>
          </a:xfrm>
          <a:prstGeom prst="rect">
            <a:avLst/>
          </a:prstGeom>
        </p:spPr>
        <p:txBody>
          <a:bodyPr/>
          <a:lstStyle>
            <a:lvl1pPr marL="0" indent="0">
              <a:buClr>
                <a:schemeClr val="accent1"/>
              </a:buClr>
              <a:buNone/>
              <a:defRPr sz="1600">
                <a:solidFill>
                  <a:srgbClr val="000000"/>
                </a:solidFill>
              </a:defRPr>
            </a:lvl1pPr>
            <a:lvl2pPr>
              <a:buClr>
                <a:schemeClr val="accent1"/>
              </a:buClr>
              <a:defRPr sz="1400"/>
            </a:lvl2pPr>
            <a:lvl3pPr>
              <a:buClr>
                <a:schemeClr val="accent1"/>
              </a:buClr>
              <a:defRPr sz="1200"/>
            </a:lvl3pPr>
            <a:lvl4pPr>
              <a:buClr>
                <a:schemeClr val="accent1"/>
              </a:buClr>
              <a:defRPr sz="1100"/>
            </a:lvl4pPr>
            <a:lvl5pPr>
              <a:buClr>
                <a:schemeClr val="accent1"/>
              </a:buClr>
              <a:defRPr sz="1100"/>
            </a:lvl5pPr>
          </a:lstStyle>
          <a:p>
            <a:pPr lvl="0"/>
            <a:r>
              <a:rPr lang="en-US"/>
              <a:t>Click to edit Master text styles</a:t>
            </a:r>
          </a:p>
        </p:txBody>
      </p:sp>
      <p:sp>
        <p:nvSpPr>
          <p:cNvPr id="19" name="Text Placeholder 6">
            <a:extLst>
              <a:ext uri="{FF2B5EF4-FFF2-40B4-BE49-F238E27FC236}">
                <a16:creationId xmlns:a16="http://schemas.microsoft.com/office/drawing/2014/main" id="{F3F73197-BF39-4DA4-8A0A-6A10D2EFA8DE}"/>
              </a:ext>
            </a:extLst>
          </p:cNvPr>
          <p:cNvSpPr>
            <a:spLocks noGrp="1"/>
          </p:cNvSpPr>
          <p:nvPr>
            <p:ph type="body" sz="quarter" idx="12" hasCustomPrompt="1"/>
          </p:nvPr>
        </p:nvSpPr>
        <p:spPr>
          <a:xfrm>
            <a:off x="598484" y="1031847"/>
            <a:ext cx="10917411"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vl2pPr marL="457200" indent="0">
              <a:buNone/>
              <a:defRPr sz="2000">
                <a:latin typeface="+mj-lt"/>
              </a:defRPr>
            </a:lvl2pPr>
          </a:lstStyle>
          <a:p>
            <a:pPr lvl="0"/>
            <a:r>
              <a:rPr lang="en-GB"/>
              <a:t>Subheadings (Abadi Extra Light, 20pt)</a:t>
            </a:r>
          </a:p>
        </p:txBody>
      </p:sp>
      <p:cxnSp>
        <p:nvCxnSpPr>
          <p:cNvPr id="16" name="Straight Connector 15">
            <a:extLst>
              <a:ext uri="{FF2B5EF4-FFF2-40B4-BE49-F238E27FC236}">
                <a16:creationId xmlns:a16="http://schemas.microsoft.com/office/drawing/2014/main" id="{FB761BC2-E25F-419B-958F-56FA6A1E8925}"/>
              </a:ext>
            </a:extLst>
          </p:cNvPr>
          <p:cNvCxnSpPr>
            <a:cxnSpLocks/>
          </p:cNvCxnSpPr>
          <p:nvPr userDrawn="1"/>
        </p:nvCxnSpPr>
        <p:spPr>
          <a:xfrm>
            <a:off x="4403725" y="4134916"/>
            <a:ext cx="3683737"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Slide Number Placeholder 1">
            <a:extLst>
              <a:ext uri="{FF2B5EF4-FFF2-40B4-BE49-F238E27FC236}">
                <a16:creationId xmlns:a16="http://schemas.microsoft.com/office/drawing/2014/main" id="{CC43C3F1-8E6F-46DA-8D4D-1577687B64B8}"/>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1725925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8F1FF"/>
        </a:solidFill>
        <a:effectLst/>
      </p:bgPr>
    </p:bg>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983021DE-7F5C-4A99-957E-FBA927491E33}"/>
              </a:ext>
            </a:extLst>
          </p:cNvPr>
          <p:cNvSpPr>
            <a:spLocks noGrp="1"/>
          </p:cNvSpPr>
          <p:nvPr>
            <p:ph type="sldNum" sz="quarter" idx="4"/>
          </p:nvPr>
        </p:nvSpPr>
        <p:spPr>
          <a:xfrm>
            <a:off x="11691260" y="6559420"/>
            <a:ext cx="430926" cy="162052"/>
          </a:xfrm>
          <a:prstGeom prst="rect">
            <a:avLst/>
          </a:prstGeom>
        </p:spPr>
        <p:txBody>
          <a:bodyPr anchor="ctr"/>
          <a:lstStyle>
            <a:lvl1pPr algn="r">
              <a:defRPr sz="1200">
                <a:solidFill>
                  <a:srgbClr val="000000"/>
                </a:solidFill>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18732322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705" r:id="rId5"/>
    <p:sldLayoutId id="2147483658" r:id="rId6"/>
    <p:sldLayoutId id="2147483659" r:id="rId7"/>
    <p:sldLayoutId id="2147483673" r:id="rId8"/>
    <p:sldLayoutId id="2147483695" r:id="rId9"/>
    <p:sldLayoutId id="2147483703" r:id="rId10"/>
    <p:sldLayoutId id="2147483676" r:id="rId11"/>
    <p:sldLayoutId id="2147483677" r:id="rId12"/>
    <p:sldLayoutId id="2147483713" r:id="rId13"/>
    <p:sldLayoutId id="2147483698" r:id="rId14"/>
    <p:sldLayoutId id="2147483714" r:id="rId15"/>
    <p:sldLayoutId id="2147483685" r:id="rId16"/>
    <p:sldLayoutId id="2147483678" r:id="rId17"/>
    <p:sldLayoutId id="2147483716" r:id="rId18"/>
    <p:sldLayoutId id="2147483692" r:id="rId19"/>
    <p:sldLayoutId id="2147483717" r:id="rId20"/>
    <p:sldLayoutId id="2147483715" r:id="rId21"/>
    <p:sldLayoutId id="2147483680" r:id="rId22"/>
    <p:sldLayoutId id="2147483666" r:id="rId23"/>
    <p:sldLayoutId id="2147483689" r:id="rId24"/>
    <p:sldLayoutId id="2147483688" r:id="rId25"/>
    <p:sldLayoutId id="2147483672" r:id="rId26"/>
    <p:sldLayoutId id="2147483669"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thameswater-internal.videomarketingplatform.co/lsc-safety-at-roadworksmp4" TargetMode="External"/><Relationship Id="rId2" Type="http://schemas.openxmlformats.org/officeDocument/2006/relationships/hyperlink" Target="https://sanehighhealthsafetydocs.blob.core.windows.net/twul/Thames_Water/Life%20Saving%20Committments/People%20Plant%20Interface%20LSC.mp4"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8.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thameswater-internal.videomarketingplatform.co/secret/82051360/9a53a27a8dd9700fe61257a5214d22a1" TargetMode="Externa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hyperlink" Target="http://www.healthandsafetyhub.co.uk/index.html" TargetMode="Externa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8.xml"/><Relationship Id="rId5" Type="http://schemas.openxmlformats.org/officeDocument/2006/relationships/image" Target="../media/image20.emf"/><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6F09FA-B543-449F-8DDA-DA727A92C56F}"/>
              </a:ext>
            </a:extLst>
          </p:cNvPr>
          <p:cNvSpPr>
            <a:spLocks noGrp="1"/>
          </p:cNvSpPr>
          <p:nvPr>
            <p:ph type="body" sz="quarter" idx="10"/>
          </p:nvPr>
        </p:nvSpPr>
        <p:spPr/>
        <p:txBody>
          <a:bodyPr/>
          <a:lstStyle/>
          <a:p>
            <a:r>
              <a:rPr lang="en-GB"/>
              <a:t>Capital Delivery</a:t>
            </a:r>
          </a:p>
          <a:p>
            <a:r>
              <a:rPr lang="en-GB"/>
              <a:t>People Plant Interface Campaign</a:t>
            </a:r>
          </a:p>
        </p:txBody>
      </p:sp>
      <p:sp>
        <p:nvSpPr>
          <p:cNvPr id="3" name="Text Placeholder 2">
            <a:extLst>
              <a:ext uri="{FF2B5EF4-FFF2-40B4-BE49-F238E27FC236}">
                <a16:creationId xmlns:a16="http://schemas.microsoft.com/office/drawing/2014/main" id="{49D63FB5-FF1B-4DF6-B5ED-0FD695C9EC98}"/>
              </a:ext>
            </a:extLst>
          </p:cNvPr>
          <p:cNvSpPr>
            <a:spLocks noGrp="1"/>
          </p:cNvSpPr>
          <p:nvPr>
            <p:ph type="body" sz="quarter" idx="11"/>
          </p:nvPr>
        </p:nvSpPr>
        <p:spPr/>
        <p:txBody>
          <a:bodyPr/>
          <a:lstStyle/>
          <a:p>
            <a:r>
              <a:rPr lang="en-GB"/>
              <a:t>January 2023</a:t>
            </a:r>
          </a:p>
        </p:txBody>
      </p:sp>
      <p:sp>
        <p:nvSpPr>
          <p:cNvPr id="4" name="Slide Number Placeholder 3">
            <a:extLst>
              <a:ext uri="{FF2B5EF4-FFF2-40B4-BE49-F238E27FC236}">
                <a16:creationId xmlns:a16="http://schemas.microsoft.com/office/drawing/2014/main" id="{D4242966-D435-4AEB-B70B-15E626CDF057}"/>
              </a:ext>
            </a:extLst>
          </p:cNvPr>
          <p:cNvSpPr>
            <a:spLocks noGrp="1"/>
          </p:cNvSpPr>
          <p:nvPr>
            <p:ph type="sldNum" sz="quarter" idx="26"/>
          </p:nvPr>
        </p:nvSpPr>
        <p:spPr/>
        <p:txBody>
          <a:bodyPr/>
          <a:lstStyle/>
          <a:p>
            <a:fld id="{B1739543-E302-4EAD-9AFA-E45B8A7403F9}" type="slidenum">
              <a:rPr lang="en-GB" smtClean="0"/>
              <a:pPr/>
              <a:t>1</a:t>
            </a:fld>
            <a:endParaRPr lang="en-GB"/>
          </a:p>
        </p:txBody>
      </p:sp>
    </p:spTree>
    <p:extLst>
      <p:ext uri="{BB962C8B-B14F-4D97-AF65-F5344CB8AC3E}">
        <p14:creationId xmlns:p14="http://schemas.microsoft.com/office/powerpoint/2010/main" val="713838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DCA768-FF89-4722-82C0-38713BE6EC04}"/>
              </a:ext>
            </a:extLst>
          </p:cNvPr>
          <p:cNvSpPr>
            <a:spLocks noGrp="1"/>
          </p:cNvSpPr>
          <p:nvPr>
            <p:ph type="body" sz="quarter" idx="10"/>
          </p:nvPr>
        </p:nvSpPr>
        <p:spPr/>
        <p:txBody>
          <a:bodyPr/>
          <a:lstStyle/>
          <a:p>
            <a:r>
              <a:rPr lang="en-GB"/>
              <a:t>Keeping you safe</a:t>
            </a:r>
          </a:p>
        </p:txBody>
      </p:sp>
      <p:sp>
        <p:nvSpPr>
          <p:cNvPr id="3" name="Text Placeholder 2">
            <a:extLst>
              <a:ext uri="{FF2B5EF4-FFF2-40B4-BE49-F238E27FC236}">
                <a16:creationId xmlns:a16="http://schemas.microsoft.com/office/drawing/2014/main" id="{DDB7E2B0-9724-49FD-9EE2-61C588B57B1E}"/>
              </a:ext>
            </a:extLst>
          </p:cNvPr>
          <p:cNvSpPr>
            <a:spLocks noGrp="1"/>
          </p:cNvSpPr>
          <p:nvPr>
            <p:ph type="body" sz="quarter" idx="12"/>
          </p:nvPr>
        </p:nvSpPr>
        <p:spPr/>
        <p:txBody>
          <a:bodyPr/>
          <a:lstStyle/>
          <a:p>
            <a:r>
              <a:rPr lang="en-GB" sz="2000"/>
              <a:t>Add your own straplines here and make it specific to your teams</a:t>
            </a:r>
          </a:p>
        </p:txBody>
      </p:sp>
      <p:sp>
        <p:nvSpPr>
          <p:cNvPr id="4" name="Slide Number Placeholder 3">
            <a:extLst>
              <a:ext uri="{FF2B5EF4-FFF2-40B4-BE49-F238E27FC236}">
                <a16:creationId xmlns:a16="http://schemas.microsoft.com/office/drawing/2014/main" id="{8463174D-AC1D-451E-8F7F-6406A1F7DCE1}"/>
              </a:ext>
            </a:extLst>
          </p:cNvPr>
          <p:cNvSpPr>
            <a:spLocks noGrp="1"/>
          </p:cNvSpPr>
          <p:nvPr>
            <p:ph type="sldNum" sz="quarter" idx="26"/>
          </p:nvPr>
        </p:nvSpPr>
        <p:spPr/>
        <p:txBody>
          <a:bodyPr/>
          <a:lstStyle/>
          <a:p>
            <a:fld id="{B1739543-E302-4EAD-9AFA-E45B8A7403F9}" type="slidenum">
              <a:rPr lang="en-GB" smtClean="0"/>
              <a:pPr/>
              <a:t>10</a:t>
            </a:fld>
            <a:endParaRPr lang="en-GB"/>
          </a:p>
        </p:txBody>
      </p:sp>
      <p:pic>
        <p:nvPicPr>
          <p:cNvPr id="9" name="Picture 8">
            <a:extLst>
              <a:ext uri="{FF2B5EF4-FFF2-40B4-BE49-F238E27FC236}">
                <a16:creationId xmlns:a16="http://schemas.microsoft.com/office/drawing/2014/main" id="{79BCADA6-826A-4EE3-B4D3-231095079ED4}"/>
              </a:ext>
            </a:extLst>
          </p:cNvPr>
          <p:cNvPicPr>
            <a:picLocks noChangeAspect="1"/>
          </p:cNvPicPr>
          <p:nvPr/>
        </p:nvPicPr>
        <p:blipFill>
          <a:blip r:embed="rId2"/>
          <a:stretch>
            <a:fillRect/>
          </a:stretch>
        </p:blipFill>
        <p:spPr>
          <a:xfrm>
            <a:off x="8359305" y="1754736"/>
            <a:ext cx="2009775" cy="581025"/>
          </a:xfrm>
          <a:prstGeom prst="rect">
            <a:avLst/>
          </a:prstGeom>
          <a:ln>
            <a:solidFill>
              <a:schemeClr val="tx1"/>
            </a:solidFill>
          </a:ln>
        </p:spPr>
      </p:pic>
      <p:pic>
        <p:nvPicPr>
          <p:cNvPr id="10" name="Picture 9">
            <a:extLst>
              <a:ext uri="{FF2B5EF4-FFF2-40B4-BE49-F238E27FC236}">
                <a16:creationId xmlns:a16="http://schemas.microsoft.com/office/drawing/2014/main" id="{6DE86E1A-503F-4C67-A141-D51FE55BBA28}"/>
              </a:ext>
            </a:extLst>
          </p:cNvPr>
          <p:cNvPicPr>
            <a:picLocks noChangeAspect="1"/>
          </p:cNvPicPr>
          <p:nvPr/>
        </p:nvPicPr>
        <p:blipFill>
          <a:blip r:embed="rId3"/>
          <a:stretch>
            <a:fillRect/>
          </a:stretch>
        </p:blipFill>
        <p:spPr>
          <a:xfrm rot="21334702">
            <a:off x="428739" y="1620169"/>
            <a:ext cx="2718499" cy="3774444"/>
          </a:xfrm>
          <a:prstGeom prst="rect">
            <a:avLst/>
          </a:prstGeom>
          <a:ln>
            <a:solidFill>
              <a:schemeClr val="tx1"/>
            </a:solidFill>
          </a:ln>
        </p:spPr>
      </p:pic>
      <p:pic>
        <p:nvPicPr>
          <p:cNvPr id="12" name="Picture 11">
            <a:extLst>
              <a:ext uri="{FF2B5EF4-FFF2-40B4-BE49-F238E27FC236}">
                <a16:creationId xmlns:a16="http://schemas.microsoft.com/office/drawing/2014/main" id="{C10EBF6C-100F-4DC3-A022-C30CF015A238}"/>
              </a:ext>
            </a:extLst>
          </p:cNvPr>
          <p:cNvPicPr>
            <a:picLocks noChangeAspect="1"/>
          </p:cNvPicPr>
          <p:nvPr/>
        </p:nvPicPr>
        <p:blipFill>
          <a:blip r:embed="rId4"/>
          <a:stretch>
            <a:fillRect/>
          </a:stretch>
        </p:blipFill>
        <p:spPr>
          <a:xfrm>
            <a:off x="2489970" y="3830612"/>
            <a:ext cx="4499664" cy="2483068"/>
          </a:xfrm>
          <a:prstGeom prst="rect">
            <a:avLst/>
          </a:prstGeom>
          <a:ln>
            <a:solidFill>
              <a:schemeClr val="tx1"/>
            </a:solidFill>
          </a:ln>
        </p:spPr>
      </p:pic>
      <p:pic>
        <p:nvPicPr>
          <p:cNvPr id="14" name="Picture 13">
            <a:extLst>
              <a:ext uri="{FF2B5EF4-FFF2-40B4-BE49-F238E27FC236}">
                <a16:creationId xmlns:a16="http://schemas.microsoft.com/office/drawing/2014/main" id="{85994077-6AB2-4A02-AE7F-4E607410A050}"/>
              </a:ext>
            </a:extLst>
          </p:cNvPr>
          <p:cNvPicPr>
            <a:picLocks noChangeAspect="1"/>
          </p:cNvPicPr>
          <p:nvPr/>
        </p:nvPicPr>
        <p:blipFill>
          <a:blip r:embed="rId5"/>
          <a:stretch>
            <a:fillRect/>
          </a:stretch>
        </p:blipFill>
        <p:spPr>
          <a:xfrm rot="297418">
            <a:off x="5355855" y="1630754"/>
            <a:ext cx="2533214" cy="3753273"/>
          </a:xfrm>
          <a:prstGeom prst="rect">
            <a:avLst/>
          </a:prstGeom>
          <a:ln>
            <a:solidFill>
              <a:schemeClr val="tx1"/>
            </a:solidFill>
          </a:ln>
        </p:spPr>
      </p:pic>
      <p:pic>
        <p:nvPicPr>
          <p:cNvPr id="8" name="Picture 7">
            <a:extLst>
              <a:ext uri="{FF2B5EF4-FFF2-40B4-BE49-F238E27FC236}">
                <a16:creationId xmlns:a16="http://schemas.microsoft.com/office/drawing/2014/main" id="{A05DF526-E003-465B-A2F1-0925605F6E5D}"/>
              </a:ext>
            </a:extLst>
          </p:cNvPr>
          <p:cNvPicPr>
            <a:picLocks noChangeAspect="1"/>
          </p:cNvPicPr>
          <p:nvPr/>
        </p:nvPicPr>
        <p:blipFill>
          <a:blip r:embed="rId6"/>
          <a:stretch>
            <a:fillRect/>
          </a:stretch>
        </p:blipFill>
        <p:spPr>
          <a:xfrm>
            <a:off x="8205828" y="2594167"/>
            <a:ext cx="3400817" cy="3719513"/>
          </a:xfrm>
          <a:prstGeom prst="rect">
            <a:avLst/>
          </a:prstGeom>
          <a:ln>
            <a:solidFill>
              <a:schemeClr val="tx1"/>
            </a:solidFill>
          </a:ln>
        </p:spPr>
      </p:pic>
    </p:spTree>
    <p:extLst>
      <p:ext uri="{BB962C8B-B14F-4D97-AF65-F5344CB8AC3E}">
        <p14:creationId xmlns:p14="http://schemas.microsoft.com/office/powerpoint/2010/main" val="3814434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DCA768-FF89-4722-82C0-38713BE6EC04}"/>
              </a:ext>
            </a:extLst>
          </p:cNvPr>
          <p:cNvSpPr>
            <a:spLocks noGrp="1"/>
          </p:cNvSpPr>
          <p:nvPr>
            <p:ph type="body" sz="quarter" idx="10"/>
          </p:nvPr>
        </p:nvSpPr>
        <p:spPr>
          <a:xfrm>
            <a:off x="601734" y="427588"/>
            <a:ext cx="9090905" cy="522605"/>
          </a:xfrm>
        </p:spPr>
        <p:txBody>
          <a:bodyPr/>
          <a:lstStyle/>
          <a:p>
            <a:r>
              <a:rPr lang="en-GB"/>
              <a:t>Innovation – New ways of protecting people</a:t>
            </a:r>
          </a:p>
          <a:p>
            <a:endParaRPr lang="en-GB"/>
          </a:p>
        </p:txBody>
      </p:sp>
      <p:sp>
        <p:nvSpPr>
          <p:cNvPr id="3" name="Text Placeholder 2">
            <a:extLst>
              <a:ext uri="{FF2B5EF4-FFF2-40B4-BE49-F238E27FC236}">
                <a16:creationId xmlns:a16="http://schemas.microsoft.com/office/drawing/2014/main" id="{DDB7E2B0-9724-49FD-9EE2-61C588B57B1E}"/>
              </a:ext>
            </a:extLst>
          </p:cNvPr>
          <p:cNvSpPr>
            <a:spLocks noGrp="1"/>
          </p:cNvSpPr>
          <p:nvPr>
            <p:ph type="body" sz="quarter" idx="12"/>
          </p:nvPr>
        </p:nvSpPr>
        <p:spPr/>
        <p:txBody>
          <a:bodyPr/>
          <a:lstStyle/>
          <a:p>
            <a:r>
              <a:rPr lang="en-GB"/>
              <a:t>Add here what your business is doing to protect people </a:t>
            </a:r>
            <a:endParaRPr lang="en-GB" sz="2000"/>
          </a:p>
          <a:p>
            <a:endParaRPr lang="en-GB"/>
          </a:p>
        </p:txBody>
      </p:sp>
      <p:sp>
        <p:nvSpPr>
          <p:cNvPr id="4" name="Slide Number Placeholder 3">
            <a:extLst>
              <a:ext uri="{FF2B5EF4-FFF2-40B4-BE49-F238E27FC236}">
                <a16:creationId xmlns:a16="http://schemas.microsoft.com/office/drawing/2014/main" id="{8463174D-AC1D-451E-8F7F-6406A1F7DCE1}"/>
              </a:ext>
            </a:extLst>
          </p:cNvPr>
          <p:cNvSpPr>
            <a:spLocks noGrp="1"/>
          </p:cNvSpPr>
          <p:nvPr>
            <p:ph type="sldNum" sz="quarter" idx="26"/>
          </p:nvPr>
        </p:nvSpPr>
        <p:spPr/>
        <p:txBody>
          <a:bodyPr/>
          <a:lstStyle/>
          <a:p>
            <a:fld id="{B1739543-E302-4EAD-9AFA-E45B8A7403F9}" type="slidenum">
              <a:rPr lang="en-GB" smtClean="0"/>
              <a:pPr/>
              <a:t>11</a:t>
            </a:fld>
            <a:endParaRPr lang="en-GB"/>
          </a:p>
        </p:txBody>
      </p:sp>
    </p:spTree>
    <p:extLst>
      <p:ext uri="{BB962C8B-B14F-4D97-AF65-F5344CB8AC3E}">
        <p14:creationId xmlns:p14="http://schemas.microsoft.com/office/powerpoint/2010/main" val="1893004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5FD6A2-7FAD-436B-93B0-0840D75D1AC9}"/>
              </a:ext>
            </a:extLst>
          </p:cNvPr>
          <p:cNvSpPr>
            <a:spLocks noGrp="1"/>
          </p:cNvSpPr>
          <p:nvPr>
            <p:ph type="sldNum" sz="quarter" idx="26"/>
          </p:nvPr>
        </p:nvSpPr>
        <p:spPr/>
        <p:txBody>
          <a:bodyPr/>
          <a:lstStyle/>
          <a:p>
            <a:fld id="{B1739543-E302-4EAD-9AFA-E45B8A7403F9}" type="slidenum">
              <a:rPr lang="en-GB" smtClean="0"/>
              <a:pPr/>
              <a:t>12</a:t>
            </a:fld>
            <a:endParaRPr lang="en-GB"/>
          </a:p>
        </p:txBody>
      </p:sp>
      <p:pic>
        <p:nvPicPr>
          <p:cNvPr id="3" name="Picture 2">
            <a:extLst>
              <a:ext uri="{FF2B5EF4-FFF2-40B4-BE49-F238E27FC236}">
                <a16:creationId xmlns:a16="http://schemas.microsoft.com/office/drawing/2014/main" id="{3DB6BB69-6998-40ED-A28E-1CE54B935BD4}"/>
              </a:ext>
            </a:extLst>
          </p:cNvPr>
          <p:cNvPicPr>
            <a:picLocks noChangeAspect="1"/>
          </p:cNvPicPr>
          <p:nvPr/>
        </p:nvPicPr>
        <p:blipFill>
          <a:blip r:embed="rId2"/>
          <a:stretch>
            <a:fillRect/>
          </a:stretch>
        </p:blipFill>
        <p:spPr>
          <a:xfrm>
            <a:off x="236304" y="163846"/>
            <a:ext cx="11647470" cy="6530307"/>
          </a:xfrm>
          <a:prstGeom prst="rect">
            <a:avLst/>
          </a:prstGeom>
        </p:spPr>
      </p:pic>
    </p:spTree>
    <p:extLst>
      <p:ext uri="{BB962C8B-B14F-4D97-AF65-F5344CB8AC3E}">
        <p14:creationId xmlns:p14="http://schemas.microsoft.com/office/powerpoint/2010/main" val="718629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9D327F-4A7B-4A51-9C13-31251A58988B}"/>
              </a:ext>
            </a:extLst>
          </p:cNvPr>
          <p:cNvSpPr>
            <a:spLocks noGrp="1"/>
          </p:cNvSpPr>
          <p:nvPr>
            <p:ph type="sldNum" sz="quarter" idx="26"/>
          </p:nvPr>
        </p:nvSpPr>
        <p:spPr/>
        <p:txBody>
          <a:bodyPr/>
          <a:lstStyle/>
          <a:p>
            <a:fld id="{B1739543-E302-4EAD-9AFA-E45B8A7403F9}" type="slidenum">
              <a:rPr lang="en-GB" smtClean="0"/>
              <a:pPr/>
              <a:t>13</a:t>
            </a:fld>
            <a:endParaRPr lang="en-GB"/>
          </a:p>
        </p:txBody>
      </p:sp>
      <p:pic>
        <p:nvPicPr>
          <p:cNvPr id="7" name="Picture 6">
            <a:extLst>
              <a:ext uri="{FF2B5EF4-FFF2-40B4-BE49-F238E27FC236}">
                <a16:creationId xmlns:a16="http://schemas.microsoft.com/office/drawing/2014/main" id="{2691B49C-8EA2-4C26-859C-76B0CF9602E5}"/>
              </a:ext>
            </a:extLst>
          </p:cNvPr>
          <p:cNvPicPr>
            <a:picLocks noChangeAspect="1"/>
          </p:cNvPicPr>
          <p:nvPr/>
        </p:nvPicPr>
        <p:blipFill>
          <a:blip r:embed="rId2"/>
          <a:stretch>
            <a:fillRect/>
          </a:stretch>
        </p:blipFill>
        <p:spPr>
          <a:xfrm>
            <a:off x="205483" y="180441"/>
            <a:ext cx="11781034" cy="6541031"/>
          </a:xfrm>
          <a:prstGeom prst="rect">
            <a:avLst/>
          </a:prstGeom>
        </p:spPr>
      </p:pic>
    </p:spTree>
    <p:extLst>
      <p:ext uri="{BB962C8B-B14F-4D97-AF65-F5344CB8AC3E}">
        <p14:creationId xmlns:p14="http://schemas.microsoft.com/office/powerpoint/2010/main" val="620302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A7BB8B-1C8A-4971-B194-1220F73F18CC}"/>
              </a:ext>
            </a:extLst>
          </p:cNvPr>
          <p:cNvSpPr>
            <a:spLocks noGrp="1"/>
          </p:cNvSpPr>
          <p:nvPr>
            <p:ph type="body" sz="quarter" idx="12"/>
          </p:nvPr>
        </p:nvSpPr>
        <p:spPr/>
        <p:txBody>
          <a:bodyPr/>
          <a:lstStyle/>
          <a:p>
            <a:endParaRPr lang="en-GB"/>
          </a:p>
        </p:txBody>
      </p:sp>
      <p:sp>
        <p:nvSpPr>
          <p:cNvPr id="4" name="Slide Number Placeholder 3">
            <a:extLst>
              <a:ext uri="{FF2B5EF4-FFF2-40B4-BE49-F238E27FC236}">
                <a16:creationId xmlns:a16="http://schemas.microsoft.com/office/drawing/2014/main" id="{D59D327F-4A7B-4A51-9C13-31251A58988B}"/>
              </a:ext>
            </a:extLst>
          </p:cNvPr>
          <p:cNvSpPr>
            <a:spLocks noGrp="1"/>
          </p:cNvSpPr>
          <p:nvPr>
            <p:ph type="sldNum" sz="quarter" idx="26"/>
          </p:nvPr>
        </p:nvSpPr>
        <p:spPr/>
        <p:txBody>
          <a:bodyPr/>
          <a:lstStyle/>
          <a:p>
            <a:fld id="{B1739543-E302-4EAD-9AFA-E45B8A7403F9}" type="slidenum">
              <a:rPr lang="en-GB" smtClean="0"/>
              <a:pPr/>
              <a:t>14</a:t>
            </a:fld>
            <a:endParaRPr lang="en-GB"/>
          </a:p>
        </p:txBody>
      </p:sp>
      <p:sp>
        <p:nvSpPr>
          <p:cNvPr id="7" name="Text Placeholder 1">
            <a:extLst>
              <a:ext uri="{FF2B5EF4-FFF2-40B4-BE49-F238E27FC236}">
                <a16:creationId xmlns:a16="http://schemas.microsoft.com/office/drawing/2014/main" id="{9B5BC281-F337-4335-9DC9-6CCFC61CA09D}"/>
              </a:ext>
            </a:extLst>
          </p:cNvPr>
          <p:cNvSpPr txBox="1">
            <a:spLocks/>
          </p:cNvSpPr>
          <p:nvPr/>
        </p:nvSpPr>
        <p:spPr>
          <a:xfrm>
            <a:off x="601735" y="1021646"/>
            <a:ext cx="5119796" cy="368499"/>
          </a:xfrm>
          <a:prstGeom prst="rect">
            <a:avLst/>
          </a:prstGeom>
          <a:solidFill>
            <a:srgbClr val="D8F1FF"/>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000000"/>
                </a:solidFill>
                <a:latin typeface="Abadi Extra Light" panose="020B02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Shared learning</a:t>
            </a:r>
          </a:p>
        </p:txBody>
      </p:sp>
      <p:sp>
        <p:nvSpPr>
          <p:cNvPr id="8" name="Text Placeholder 2">
            <a:extLst>
              <a:ext uri="{FF2B5EF4-FFF2-40B4-BE49-F238E27FC236}">
                <a16:creationId xmlns:a16="http://schemas.microsoft.com/office/drawing/2014/main" id="{71EFA657-2E48-4576-8663-B7A48CF4754F}"/>
              </a:ext>
            </a:extLst>
          </p:cNvPr>
          <p:cNvSpPr txBox="1">
            <a:spLocks/>
          </p:cNvSpPr>
          <p:nvPr/>
        </p:nvSpPr>
        <p:spPr>
          <a:xfrm>
            <a:off x="601735" y="427588"/>
            <a:ext cx="5119796" cy="52260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GB" sz="3600" kern="1200" dirty="0" smtClean="0">
                <a:solidFill>
                  <a:schemeClr val="accent1"/>
                </a:solidFill>
                <a:latin typeface="Abadi Extra Light" panose="020B02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People Plant Interface</a:t>
            </a:r>
          </a:p>
        </p:txBody>
      </p:sp>
      <p:sp>
        <p:nvSpPr>
          <p:cNvPr id="9" name="Text Placeholder 4">
            <a:extLst>
              <a:ext uri="{FF2B5EF4-FFF2-40B4-BE49-F238E27FC236}">
                <a16:creationId xmlns:a16="http://schemas.microsoft.com/office/drawing/2014/main" id="{B3444E3D-65D3-4155-B44F-9CFCEAED4A4B}"/>
              </a:ext>
            </a:extLst>
          </p:cNvPr>
          <p:cNvSpPr txBox="1">
            <a:spLocks/>
          </p:cNvSpPr>
          <p:nvPr/>
        </p:nvSpPr>
        <p:spPr>
          <a:xfrm>
            <a:off x="601735" y="2653451"/>
            <a:ext cx="11089525" cy="522605"/>
          </a:xfrm>
          <a:custGeom>
            <a:avLst/>
            <a:gdLst>
              <a:gd name="connsiteX0" fmla="*/ 0 w 5018015"/>
              <a:gd name="connsiteY0" fmla="*/ 0 h 4548857"/>
              <a:gd name="connsiteX1" fmla="*/ 5018015 w 5018015"/>
              <a:gd name="connsiteY1" fmla="*/ 0 h 4548857"/>
              <a:gd name="connsiteX2" fmla="*/ 5018015 w 5018015"/>
              <a:gd name="connsiteY2" fmla="*/ 3712504 h 4548857"/>
              <a:gd name="connsiteX3" fmla="*/ 4181662 w 5018015"/>
              <a:gd name="connsiteY3" fmla="*/ 4548857 h 4548857"/>
              <a:gd name="connsiteX4" fmla="*/ 0 w 5018015"/>
              <a:gd name="connsiteY4" fmla="*/ 4548857 h 4548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8015" h="4548857">
                <a:moveTo>
                  <a:pt x="0" y="0"/>
                </a:moveTo>
                <a:lnTo>
                  <a:pt x="5018015" y="0"/>
                </a:lnTo>
                <a:lnTo>
                  <a:pt x="5018015" y="3712504"/>
                </a:lnTo>
                <a:cubicBezTo>
                  <a:pt x="5018015" y="4174409"/>
                  <a:pt x="4643567" y="4548857"/>
                  <a:pt x="4181662" y="4548857"/>
                </a:cubicBezTo>
                <a:lnTo>
                  <a:pt x="0" y="4548857"/>
                </a:lnTo>
                <a:close/>
              </a:path>
            </a:pathLst>
          </a:cu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a:latin typeface="+mj-lt"/>
                <a:hlinkClick r:id="rId2"/>
              </a:rPr>
              <a:t>People Plant Interface Life Saving Commitment Video</a:t>
            </a:r>
            <a:endParaRPr lang="en-GB">
              <a:latin typeface="+mj-lt"/>
            </a:endParaRPr>
          </a:p>
          <a:p>
            <a:pPr marL="0" indent="0" algn="ctr">
              <a:buFont typeface="Arial" panose="020B0604020202020204" pitchFamily="34" charset="0"/>
              <a:buNone/>
            </a:pPr>
            <a:endParaRPr lang="en-GB">
              <a:latin typeface="+mj-lt"/>
            </a:endParaRPr>
          </a:p>
          <a:p>
            <a:pPr marL="0" indent="0" algn="ctr">
              <a:buFont typeface="Arial" panose="020B0604020202020204" pitchFamily="34" charset="0"/>
              <a:buNone/>
            </a:pPr>
            <a:r>
              <a:rPr lang="en-GB">
                <a:latin typeface="+mj-lt"/>
                <a:hlinkClick r:id="rId3"/>
              </a:rPr>
              <a:t>Safety At Roadworks </a:t>
            </a:r>
            <a:endParaRPr lang="en-GB">
              <a:latin typeface="+mj-lt"/>
            </a:endParaRPr>
          </a:p>
          <a:p>
            <a:pPr marL="0" indent="0" algn="ctr">
              <a:buFont typeface="Arial" panose="020B0604020202020204" pitchFamily="34" charset="0"/>
              <a:buNone/>
            </a:pPr>
            <a:endParaRPr lang="en-GB">
              <a:latin typeface="+mj-lt"/>
            </a:endParaRPr>
          </a:p>
          <a:p>
            <a:pPr marL="0" indent="0" algn="ctr">
              <a:buFont typeface="Arial" panose="020B0604020202020204" pitchFamily="34" charset="0"/>
              <a:buNone/>
            </a:pPr>
            <a:r>
              <a:rPr lang="en-GB">
                <a:latin typeface="+mj-lt"/>
              </a:rPr>
              <a:t>Press CTRL and click on the above link to play the video</a:t>
            </a:r>
          </a:p>
          <a:p>
            <a:pPr marL="0" indent="0" algn="ctr">
              <a:buFont typeface="Arial" panose="020B0604020202020204" pitchFamily="34" charset="0"/>
              <a:buNone/>
            </a:pPr>
            <a:endParaRPr lang="en-GB">
              <a:latin typeface="+mj-lt"/>
            </a:endParaRPr>
          </a:p>
          <a:p>
            <a:pPr marL="0" indent="0" algn="ctr">
              <a:buFont typeface="Arial" panose="020B0604020202020204" pitchFamily="34" charset="0"/>
              <a:buNone/>
            </a:pPr>
            <a:endParaRPr lang="en-GB">
              <a:latin typeface="+mj-lt"/>
            </a:endParaRPr>
          </a:p>
        </p:txBody>
      </p:sp>
    </p:spTree>
    <p:extLst>
      <p:ext uri="{BB962C8B-B14F-4D97-AF65-F5344CB8AC3E}">
        <p14:creationId xmlns:p14="http://schemas.microsoft.com/office/powerpoint/2010/main" val="3514361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83AC8B-551A-42AC-8427-90DD4BDC5753}"/>
              </a:ext>
            </a:extLst>
          </p:cNvPr>
          <p:cNvSpPr>
            <a:spLocks noGrp="1"/>
          </p:cNvSpPr>
          <p:nvPr>
            <p:ph type="body" sz="quarter" idx="10"/>
          </p:nvPr>
        </p:nvSpPr>
        <p:spPr/>
        <p:txBody>
          <a:bodyPr/>
          <a:lstStyle/>
          <a:p>
            <a:r>
              <a:rPr lang="en-GB"/>
              <a:t>Situational Awareness</a:t>
            </a:r>
          </a:p>
        </p:txBody>
      </p:sp>
      <p:sp>
        <p:nvSpPr>
          <p:cNvPr id="3" name="Text Placeholder 2">
            <a:extLst>
              <a:ext uri="{FF2B5EF4-FFF2-40B4-BE49-F238E27FC236}">
                <a16:creationId xmlns:a16="http://schemas.microsoft.com/office/drawing/2014/main" id="{CFCE089F-700E-4604-962B-F56E7C3FC496}"/>
              </a:ext>
            </a:extLst>
          </p:cNvPr>
          <p:cNvSpPr>
            <a:spLocks noGrp="1"/>
          </p:cNvSpPr>
          <p:nvPr>
            <p:ph type="body" sz="quarter" idx="12"/>
          </p:nvPr>
        </p:nvSpPr>
        <p:spPr/>
        <p:txBody>
          <a:bodyPr/>
          <a:lstStyle/>
          <a:p>
            <a:r>
              <a:rPr lang="en-GB"/>
              <a:t>Remember to use your senses!</a:t>
            </a:r>
          </a:p>
        </p:txBody>
      </p:sp>
      <p:sp>
        <p:nvSpPr>
          <p:cNvPr id="4" name="Slide Number Placeholder 3">
            <a:extLst>
              <a:ext uri="{FF2B5EF4-FFF2-40B4-BE49-F238E27FC236}">
                <a16:creationId xmlns:a16="http://schemas.microsoft.com/office/drawing/2014/main" id="{0EC800F7-143E-4819-A14E-1FF31BE49A9E}"/>
              </a:ext>
            </a:extLst>
          </p:cNvPr>
          <p:cNvSpPr>
            <a:spLocks noGrp="1"/>
          </p:cNvSpPr>
          <p:nvPr>
            <p:ph type="sldNum" sz="quarter" idx="26"/>
          </p:nvPr>
        </p:nvSpPr>
        <p:spPr/>
        <p:txBody>
          <a:bodyPr/>
          <a:lstStyle/>
          <a:p>
            <a:fld id="{B1739543-E302-4EAD-9AFA-E45B8A7403F9}" type="slidenum">
              <a:rPr lang="en-GB" smtClean="0"/>
              <a:pPr/>
              <a:t>15</a:t>
            </a:fld>
            <a:endParaRPr lang="en-GB"/>
          </a:p>
        </p:txBody>
      </p:sp>
      <p:sp>
        <p:nvSpPr>
          <p:cNvPr id="9" name="TextBox 8">
            <a:extLst>
              <a:ext uri="{FF2B5EF4-FFF2-40B4-BE49-F238E27FC236}">
                <a16:creationId xmlns:a16="http://schemas.microsoft.com/office/drawing/2014/main" id="{3A56F68F-A083-4F17-A867-281AA0A91228}"/>
              </a:ext>
            </a:extLst>
          </p:cNvPr>
          <p:cNvSpPr txBox="1"/>
          <p:nvPr/>
        </p:nvSpPr>
        <p:spPr>
          <a:xfrm>
            <a:off x="953780" y="1906097"/>
            <a:ext cx="2532415" cy="4524315"/>
          </a:xfrm>
          <a:prstGeom prst="rect">
            <a:avLst/>
          </a:prstGeom>
          <a:noFill/>
        </p:spPr>
        <p:txBody>
          <a:bodyPr wrap="square" rtlCol="0">
            <a:spAutoFit/>
          </a:bodyPr>
          <a:lstStyle/>
          <a:p>
            <a:pPr algn="ctr"/>
            <a:r>
              <a:rPr lang="en-GB" b="1" u="sng">
                <a:solidFill>
                  <a:srgbClr val="009FDF"/>
                </a:solidFill>
                <a:latin typeface="Abadi Extra Light" panose="020B0204020104020204" pitchFamily="34" charset="0"/>
              </a:rPr>
              <a:t>3m</a:t>
            </a:r>
          </a:p>
          <a:p>
            <a:pPr marL="285750" indent="-285750">
              <a:buFont typeface="Arial" panose="020B0604020202020204" pitchFamily="34" charset="0"/>
              <a:buChar char="•"/>
            </a:pPr>
            <a:r>
              <a:rPr lang="en-GB">
                <a:latin typeface="Abadi Extra Light" panose="020B0204020104020204" pitchFamily="34" charset="0"/>
              </a:rPr>
              <a:t>Identify best safe position to stop</a:t>
            </a:r>
          </a:p>
          <a:p>
            <a:pPr marL="285750" indent="-285750">
              <a:buFont typeface="Arial" panose="020B0604020202020204" pitchFamily="34" charset="0"/>
              <a:buChar char="•"/>
            </a:pPr>
            <a:r>
              <a:rPr lang="en-GB">
                <a:latin typeface="Abadi Extra Light" panose="020B0204020104020204" pitchFamily="34" charset="0"/>
              </a:rPr>
              <a:t>From inside the vehicle visually check the first 3m radius</a:t>
            </a:r>
          </a:p>
          <a:p>
            <a:pPr marL="285750" indent="-285750">
              <a:buFont typeface="Arial" panose="020B0604020202020204" pitchFamily="34" charset="0"/>
              <a:buChar char="•"/>
            </a:pPr>
            <a:r>
              <a:rPr lang="en-GB">
                <a:latin typeface="Abadi Extra Light" panose="020B0204020104020204" pitchFamily="34" charset="0"/>
              </a:rPr>
              <a:t>Look down firstly, if no hazards step out</a:t>
            </a:r>
          </a:p>
          <a:p>
            <a:pPr marL="285750" indent="-285750">
              <a:buFont typeface="Arial" panose="020B0604020202020204" pitchFamily="34" charset="0"/>
              <a:buChar char="•"/>
            </a:pPr>
            <a:r>
              <a:rPr lang="en-GB">
                <a:latin typeface="Abadi Extra Light" panose="020B0204020104020204" pitchFamily="34" charset="0"/>
              </a:rPr>
              <a:t>Complete a visual 3m radius check from ground to up and above head height.</a:t>
            </a:r>
          </a:p>
          <a:p>
            <a:pPr marL="285750" indent="-285750">
              <a:buFont typeface="Arial" panose="020B0604020202020204" pitchFamily="34" charset="0"/>
              <a:buChar char="•"/>
            </a:pPr>
            <a:r>
              <a:rPr lang="en-GB">
                <a:latin typeface="Abadi Extra Light" panose="020B0204020104020204" pitchFamily="34" charset="0"/>
              </a:rPr>
              <a:t>Complete a physical check only in the 3m radius</a:t>
            </a:r>
          </a:p>
          <a:p>
            <a:pPr marL="285750" indent="-285750">
              <a:buFont typeface="Arial" panose="020B0604020202020204" pitchFamily="34" charset="0"/>
              <a:buChar char="•"/>
            </a:pPr>
            <a:endParaRPr lang="en-GB"/>
          </a:p>
        </p:txBody>
      </p:sp>
      <p:sp>
        <p:nvSpPr>
          <p:cNvPr id="10" name="TextBox 9">
            <a:extLst>
              <a:ext uri="{FF2B5EF4-FFF2-40B4-BE49-F238E27FC236}">
                <a16:creationId xmlns:a16="http://schemas.microsoft.com/office/drawing/2014/main" id="{FCDA49CD-635A-485E-A154-754FD69AFAA2}"/>
              </a:ext>
            </a:extLst>
          </p:cNvPr>
          <p:cNvSpPr txBox="1"/>
          <p:nvPr/>
        </p:nvSpPr>
        <p:spPr>
          <a:xfrm>
            <a:off x="9014130" y="1906097"/>
            <a:ext cx="2362200" cy="2862322"/>
          </a:xfrm>
          <a:prstGeom prst="rect">
            <a:avLst/>
          </a:prstGeom>
          <a:noFill/>
        </p:spPr>
        <p:txBody>
          <a:bodyPr wrap="square" rtlCol="0">
            <a:spAutoFit/>
          </a:bodyPr>
          <a:lstStyle/>
          <a:p>
            <a:pPr algn="ctr"/>
            <a:r>
              <a:rPr lang="en-GB" b="1" u="sng">
                <a:solidFill>
                  <a:srgbClr val="009FDF"/>
                </a:solidFill>
                <a:latin typeface="Abadi Extra Light" panose="020B0204020104020204" pitchFamily="34" charset="0"/>
              </a:rPr>
              <a:t>10m</a:t>
            </a:r>
          </a:p>
          <a:p>
            <a:pPr marL="285750" indent="-285750">
              <a:buFont typeface="Arial" panose="020B0604020202020204" pitchFamily="34" charset="0"/>
              <a:buChar char="•"/>
            </a:pPr>
            <a:r>
              <a:rPr lang="en-GB">
                <a:latin typeface="Abadi Extra Light" panose="020B0204020104020204" pitchFamily="34" charset="0"/>
              </a:rPr>
              <a:t>Only to be done once 3m checks are complete</a:t>
            </a:r>
          </a:p>
          <a:p>
            <a:pPr marL="285750" indent="-285750">
              <a:buFont typeface="Arial" panose="020B0604020202020204" pitchFamily="34" charset="0"/>
              <a:buChar char="•"/>
            </a:pPr>
            <a:r>
              <a:rPr lang="en-GB">
                <a:latin typeface="Abadi Extra Light" panose="020B0204020104020204" pitchFamily="34" charset="0"/>
              </a:rPr>
              <a:t>Visually check the 10m radius</a:t>
            </a:r>
          </a:p>
          <a:p>
            <a:pPr marL="285750" indent="-285750">
              <a:buFont typeface="Arial" panose="020B0604020202020204" pitchFamily="34" charset="0"/>
              <a:buChar char="•"/>
            </a:pPr>
            <a:r>
              <a:rPr lang="en-GB">
                <a:latin typeface="Abadi Extra Light" panose="020B0204020104020204" pitchFamily="34" charset="0"/>
              </a:rPr>
              <a:t>Once visual check is complete, do a physical check of 10m radius</a:t>
            </a:r>
          </a:p>
        </p:txBody>
      </p:sp>
      <p:grpSp>
        <p:nvGrpSpPr>
          <p:cNvPr id="11" name="Group 10">
            <a:extLst>
              <a:ext uri="{FF2B5EF4-FFF2-40B4-BE49-F238E27FC236}">
                <a16:creationId xmlns:a16="http://schemas.microsoft.com/office/drawing/2014/main" id="{E3136014-D6CB-4473-AEA2-D4449EDF2813}"/>
              </a:ext>
            </a:extLst>
          </p:cNvPr>
          <p:cNvGrpSpPr/>
          <p:nvPr/>
        </p:nvGrpSpPr>
        <p:grpSpPr>
          <a:xfrm>
            <a:off x="4202350" y="1924925"/>
            <a:ext cx="4053344" cy="3643954"/>
            <a:chOff x="1097930" y="2082598"/>
            <a:chExt cx="4205411" cy="3741844"/>
          </a:xfrm>
        </p:grpSpPr>
        <p:grpSp>
          <p:nvGrpSpPr>
            <p:cNvPr id="12" name="Group 11">
              <a:extLst>
                <a:ext uri="{FF2B5EF4-FFF2-40B4-BE49-F238E27FC236}">
                  <a16:creationId xmlns:a16="http://schemas.microsoft.com/office/drawing/2014/main" id="{8E10A602-2153-4A52-8A91-3D9A584D62DC}"/>
                </a:ext>
              </a:extLst>
            </p:cNvPr>
            <p:cNvGrpSpPr/>
            <p:nvPr/>
          </p:nvGrpSpPr>
          <p:grpSpPr>
            <a:xfrm>
              <a:off x="1097930" y="2082598"/>
              <a:ext cx="4205411" cy="3741844"/>
              <a:chOff x="1383829" y="2102553"/>
              <a:chExt cx="4205411" cy="3741844"/>
            </a:xfrm>
          </p:grpSpPr>
          <p:sp>
            <p:nvSpPr>
              <p:cNvPr id="14" name="Flowchart: Connector 13">
                <a:extLst>
                  <a:ext uri="{FF2B5EF4-FFF2-40B4-BE49-F238E27FC236}">
                    <a16:creationId xmlns:a16="http://schemas.microsoft.com/office/drawing/2014/main" id="{4B863E87-E178-4B3C-8093-A204C1DFC755}"/>
                  </a:ext>
                </a:extLst>
              </p:cNvPr>
              <p:cNvSpPr/>
              <p:nvPr/>
            </p:nvSpPr>
            <p:spPr>
              <a:xfrm>
                <a:off x="1577057" y="2102553"/>
                <a:ext cx="3898136" cy="3741844"/>
              </a:xfrm>
              <a:prstGeom prst="flowChartConnector">
                <a:avLst/>
              </a:prstGeom>
              <a:solidFill>
                <a:srgbClr val="004764"/>
              </a:solidFill>
              <a:ln>
                <a:solidFill>
                  <a:srgbClr val="004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owchart: Connector 14">
                <a:extLst>
                  <a:ext uri="{FF2B5EF4-FFF2-40B4-BE49-F238E27FC236}">
                    <a16:creationId xmlns:a16="http://schemas.microsoft.com/office/drawing/2014/main" id="{195A9954-4FBF-438D-BC1F-74E5CF5AA08F}"/>
                  </a:ext>
                </a:extLst>
              </p:cNvPr>
              <p:cNvSpPr/>
              <p:nvPr/>
            </p:nvSpPr>
            <p:spPr>
              <a:xfrm>
                <a:off x="2565438" y="2928467"/>
                <a:ext cx="1971887" cy="1998415"/>
              </a:xfrm>
              <a:prstGeom prst="flowChartConnector">
                <a:avLst/>
              </a:prstGeom>
              <a:solidFill>
                <a:srgbClr val="A0DAF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C7EA49F9-98C5-47CF-881D-D0105EC4DD42}"/>
                  </a:ext>
                </a:extLst>
              </p:cNvPr>
              <p:cNvCxnSpPr>
                <a:cxnSpLocks/>
              </p:cNvCxnSpPr>
              <p:nvPr/>
            </p:nvCxnSpPr>
            <p:spPr>
              <a:xfrm>
                <a:off x="2638042" y="3927674"/>
                <a:ext cx="624513" cy="0"/>
              </a:xfrm>
              <a:prstGeom prst="straightConnector1">
                <a:avLst/>
              </a:prstGeom>
              <a:ln>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grpSp>
            <p:nvGrpSpPr>
              <p:cNvPr id="17" name="Group 16">
                <a:extLst>
                  <a:ext uri="{FF2B5EF4-FFF2-40B4-BE49-F238E27FC236}">
                    <a16:creationId xmlns:a16="http://schemas.microsoft.com/office/drawing/2014/main" id="{77E4FFF0-63D7-471D-883D-71DF3F3F9741}"/>
                  </a:ext>
                </a:extLst>
              </p:cNvPr>
              <p:cNvGrpSpPr/>
              <p:nvPr/>
            </p:nvGrpSpPr>
            <p:grpSpPr>
              <a:xfrm>
                <a:off x="2999879" y="3310157"/>
                <a:ext cx="1017180" cy="1535784"/>
                <a:chOff x="7227899" y="1285646"/>
                <a:chExt cx="2549124" cy="4303898"/>
              </a:xfrm>
            </p:grpSpPr>
            <p:pic>
              <p:nvPicPr>
                <p:cNvPr id="26" name="Picture 25">
                  <a:extLst>
                    <a:ext uri="{FF2B5EF4-FFF2-40B4-BE49-F238E27FC236}">
                      <a16:creationId xmlns:a16="http://schemas.microsoft.com/office/drawing/2014/main" id="{86F8DB94-FFF6-4C64-97CA-D36236A5A42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565" b="89217" l="9976" r="60706">
                              <a14:foregroundMark x1="31995" y1="15565" x2="31995" y2="20549"/>
                              <a14:foregroundMark x1="27494" y1="22075" x2="26764" y2="21668"/>
                              <a14:foregroundMark x1="15815" y1="26450" x2="17153" y2="30824"/>
                              <a14:foregroundMark x1="12409" y1="28993" x2="10097" y2="28179"/>
                              <a14:foregroundMark x1="17032" y1="25941" x2="14599" y2="25738"/>
                              <a14:foregroundMark x1="17762" y1="25025" x2="12165" y2="25738"/>
                              <a14:foregroundMark x1="35645" y1="18820" x2="37348" y2="18515"/>
                              <a14:foregroundMark x1="58881" y1="31841" x2="58881" y2="33571"/>
                              <a14:foregroundMark x1="58273" y1="31638" x2="57908" y2="29807"/>
                              <a14:foregroundMark x1="60827" y1="32553" x2="59732" y2="31536"/>
                              <a14:foregroundMark x1="57786" y1="29908" x2="57299" y2="28688"/>
                              <a14:foregroundMark x1="41484" y1="87080" x2="40876" y2="81587"/>
                              <a14:foregroundMark x1="42701" y1="88403" x2="36983" y2="89217"/>
                              <a14:foregroundMark x1="26886" y1="81282" x2="26886" y2="85961"/>
                              <a14:foregroundMark x1="44769" y1="34283" x2="42092" y2="30722"/>
                              <a14:foregroundMark x1="45742" y1="37640" x2="45134" y2="35402"/>
                              <a14:backgroundMark x1="47567" y1="42726" x2="47567" y2="42726"/>
                              <a14:backgroundMark x1="51582" y1="44151" x2="43917" y2="48627"/>
                              <a14:backgroundMark x1="43917" y1="48627" x2="43674" y2="49135"/>
                              <a14:backgroundMark x1="49757" y1="32248" x2="46107" y2="32248"/>
                              <a14:backgroundMark x1="19830" y1="46287" x2="17762" y2="57172"/>
                              <a14:backgroundMark x1="18005" y1="64395" x2="18248" y2="72024"/>
                              <a14:backgroundMark x1="18248" y1="72024" x2="18248" y2="72126"/>
                              <a14:backgroundMark x1="20681" y1="72737" x2="20925" y2="76907"/>
                              <a14:backgroundMark x1="31873" y1="72228" x2="33090" y2="84028"/>
                              <a14:backgroundMark x1="32238" y1="71617" x2="30779" y2="64903"/>
                              <a14:backgroundMark x1="43066" y1="52187" x2="42336" y2="65107"/>
                              <a14:backgroundMark x1="42336" y1="65107" x2="51460" y2="74975"/>
                              <a14:backgroundMark x1="51460" y1="74975" x2="53163" y2="80366"/>
                              <a14:backgroundMark x1="42701" y1="39064" x2="42092" y2="38047"/>
                              <a14:backgroundMark x1="42457" y1="38759" x2="41971" y2="38352"/>
                              <a14:backgroundMark x1="41971" y1="38861" x2="41606" y2="37233"/>
                            </a14:backgroundRemoval>
                          </a14:imgEffect>
                        </a14:imgLayer>
                      </a14:imgProps>
                    </a:ext>
                    <a:ext uri="{28A0092B-C50C-407E-A947-70E740481C1C}">
                      <a14:useLocalDpi xmlns:a14="http://schemas.microsoft.com/office/drawing/2010/main" val="0"/>
                    </a:ext>
                  </a:extLst>
                </a:blip>
                <a:srcRect l="6919" t="12598" r="35218" b="9392"/>
                <a:stretch/>
              </p:blipFill>
              <p:spPr>
                <a:xfrm flipH="1">
                  <a:off x="7227899" y="1285646"/>
                  <a:ext cx="2549124" cy="4109796"/>
                </a:xfrm>
                <a:prstGeom prst="rect">
                  <a:avLst/>
                </a:prstGeom>
              </p:spPr>
            </p:pic>
            <p:pic>
              <p:nvPicPr>
                <p:cNvPr id="27" name="Picture 26">
                  <a:extLst>
                    <a:ext uri="{FF2B5EF4-FFF2-40B4-BE49-F238E27FC236}">
                      <a16:creationId xmlns:a16="http://schemas.microsoft.com/office/drawing/2014/main" id="{0F47DC4E-06A9-43B4-971C-DC7AA7EB49D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5565" b="89217" l="9976" r="60706">
                              <a14:foregroundMark x1="31995" y1="15565" x2="31995" y2="20549"/>
                              <a14:foregroundMark x1="27494" y1="22075" x2="26764" y2="21668"/>
                              <a14:foregroundMark x1="15815" y1="26450" x2="17153" y2="30824"/>
                              <a14:foregroundMark x1="12409" y1="28993" x2="10097" y2="28179"/>
                              <a14:foregroundMark x1="17032" y1="25941" x2="14599" y2="25738"/>
                              <a14:foregroundMark x1="17762" y1="25025" x2="12165" y2="25738"/>
                              <a14:foregroundMark x1="35645" y1="18820" x2="37348" y2="18515"/>
                              <a14:foregroundMark x1="58881" y1="31841" x2="58881" y2="33571"/>
                              <a14:foregroundMark x1="58273" y1="31638" x2="57908" y2="29807"/>
                              <a14:foregroundMark x1="60827" y1="32553" x2="59732" y2="31536"/>
                              <a14:foregroundMark x1="57786" y1="29908" x2="57299" y2="28688"/>
                              <a14:foregroundMark x1="41484" y1="87080" x2="40876" y2="81587"/>
                              <a14:foregroundMark x1="42701" y1="88403" x2="36983" y2="89217"/>
                              <a14:foregroundMark x1="26886" y1="81282" x2="26886" y2="85961"/>
                              <a14:foregroundMark x1="44769" y1="34283" x2="42092" y2="30722"/>
                              <a14:foregroundMark x1="45742" y1="37640" x2="45134" y2="35402"/>
                              <a14:backgroundMark x1="47567" y1="42726" x2="47567" y2="42726"/>
                              <a14:backgroundMark x1="51582" y1="44151" x2="43917" y2="48627"/>
                              <a14:backgroundMark x1="43917" y1="48627" x2="43674" y2="49135"/>
                              <a14:backgroundMark x1="49757" y1="32248" x2="46107" y2="32248"/>
                              <a14:backgroundMark x1="19830" y1="46287" x2="17762" y2="57172"/>
                              <a14:backgroundMark x1="18005" y1="64395" x2="18248" y2="72024"/>
                              <a14:backgroundMark x1="18248" y1="72024" x2="18248" y2="72126"/>
                              <a14:backgroundMark x1="20681" y1="72737" x2="20925" y2="76907"/>
                              <a14:backgroundMark x1="31873" y1="72228" x2="33090" y2="84028"/>
                              <a14:backgroundMark x1="32238" y1="71617" x2="30779" y2="64903"/>
                              <a14:backgroundMark x1="43066" y1="52187" x2="42336" y2="65107"/>
                              <a14:backgroundMark x1="42336" y1="65107" x2="51460" y2="74975"/>
                              <a14:backgroundMark x1="51460" y1="74975" x2="53163" y2="80366"/>
                              <a14:backgroundMark x1="42701" y1="39064" x2="42092" y2="38047"/>
                              <a14:backgroundMark x1="42457" y1="38759" x2="41971" y2="38352"/>
                              <a14:backgroundMark x1="41971" y1="38861" x2="41606" y2="37233"/>
                            </a14:backgroundRemoval>
                          </a14:imgEffect>
                        </a14:imgLayer>
                      </a14:imgProps>
                    </a:ext>
                    <a:ext uri="{28A0092B-C50C-407E-A947-70E740481C1C}">
                      <a14:useLocalDpi xmlns:a14="http://schemas.microsoft.com/office/drawing/2010/main" val="0"/>
                    </a:ext>
                  </a:extLst>
                </a:blip>
                <a:srcRect l="30353" t="81925" r="35218" b="5215"/>
                <a:stretch/>
              </p:blipFill>
              <p:spPr>
                <a:xfrm rot="21008595" flipH="1">
                  <a:off x="7903468" y="4912056"/>
                  <a:ext cx="1516756" cy="677488"/>
                </a:xfrm>
                <a:prstGeom prst="rect">
                  <a:avLst/>
                </a:prstGeom>
              </p:spPr>
            </p:pic>
          </p:grpSp>
          <p:cxnSp>
            <p:nvCxnSpPr>
              <p:cNvPr id="18" name="Straight Arrow Connector 17">
                <a:extLst>
                  <a:ext uri="{FF2B5EF4-FFF2-40B4-BE49-F238E27FC236}">
                    <a16:creationId xmlns:a16="http://schemas.microsoft.com/office/drawing/2014/main" id="{28AA16CA-1333-44C9-BA53-24C8D6A3B89B}"/>
                  </a:ext>
                </a:extLst>
              </p:cNvPr>
              <p:cNvCxnSpPr>
                <a:cxnSpLocks/>
              </p:cNvCxnSpPr>
              <p:nvPr/>
            </p:nvCxnSpPr>
            <p:spPr>
              <a:xfrm>
                <a:off x="3865817" y="3927674"/>
                <a:ext cx="624513" cy="0"/>
              </a:xfrm>
              <a:prstGeom prst="straightConnector1">
                <a:avLst/>
              </a:prstGeom>
              <a:ln>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C8C7F205-C0FE-452B-9927-C6CCCC171DED}"/>
                  </a:ext>
                </a:extLst>
              </p:cNvPr>
              <p:cNvSpPr txBox="1"/>
              <p:nvPr/>
            </p:nvSpPr>
            <p:spPr>
              <a:xfrm>
                <a:off x="2360372" y="4032359"/>
                <a:ext cx="1210510" cy="369332"/>
              </a:xfrm>
              <a:prstGeom prst="rect">
                <a:avLst/>
              </a:prstGeom>
              <a:noFill/>
            </p:spPr>
            <p:txBody>
              <a:bodyPr wrap="square" rtlCol="0">
                <a:spAutoFit/>
              </a:bodyPr>
              <a:lstStyle/>
              <a:p>
                <a:pPr algn="ctr"/>
                <a:r>
                  <a:rPr lang="en-GB" b="1">
                    <a:solidFill>
                      <a:schemeClr val="bg1"/>
                    </a:solidFill>
                    <a:latin typeface="Abadi Extra Light" panose="020B0204020104020204" pitchFamily="34" charset="0"/>
                  </a:rPr>
                  <a:t>3m</a:t>
                </a:r>
              </a:p>
            </p:txBody>
          </p:sp>
          <p:sp>
            <p:nvSpPr>
              <p:cNvPr id="20" name="TextBox 19">
                <a:extLst>
                  <a:ext uri="{FF2B5EF4-FFF2-40B4-BE49-F238E27FC236}">
                    <a16:creationId xmlns:a16="http://schemas.microsoft.com/office/drawing/2014/main" id="{ABD9814E-11EC-41B2-8757-B1FB44B1069F}"/>
                  </a:ext>
                </a:extLst>
              </p:cNvPr>
              <p:cNvSpPr txBox="1"/>
              <p:nvPr/>
            </p:nvSpPr>
            <p:spPr>
              <a:xfrm>
                <a:off x="4378730" y="4016998"/>
                <a:ext cx="1210510" cy="369332"/>
              </a:xfrm>
              <a:prstGeom prst="rect">
                <a:avLst/>
              </a:prstGeom>
              <a:noFill/>
            </p:spPr>
            <p:txBody>
              <a:bodyPr wrap="square" rtlCol="0">
                <a:spAutoFit/>
              </a:bodyPr>
              <a:lstStyle/>
              <a:p>
                <a:pPr algn="ctr"/>
                <a:r>
                  <a:rPr lang="en-GB" b="1">
                    <a:solidFill>
                      <a:schemeClr val="bg1"/>
                    </a:solidFill>
                    <a:latin typeface="Abadi Extra Light" panose="020B0204020104020204" pitchFamily="34" charset="0"/>
                  </a:rPr>
                  <a:t>10m</a:t>
                </a:r>
              </a:p>
            </p:txBody>
          </p:sp>
          <p:cxnSp>
            <p:nvCxnSpPr>
              <p:cNvPr id="21" name="Straight Arrow Connector 20">
                <a:extLst>
                  <a:ext uri="{FF2B5EF4-FFF2-40B4-BE49-F238E27FC236}">
                    <a16:creationId xmlns:a16="http://schemas.microsoft.com/office/drawing/2014/main" id="{F385612D-0FA2-47F6-A299-D876D1B3392D}"/>
                  </a:ext>
                </a:extLst>
              </p:cNvPr>
              <p:cNvCxnSpPr>
                <a:cxnSpLocks/>
              </p:cNvCxnSpPr>
              <p:nvPr/>
            </p:nvCxnSpPr>
            <p:spPr>
              <a:xfrm>
                <a:off x="4730809" y="3933676"/>
                <a:ext cx="624513" cy="0"/>
              </a:xfrm>
              <a:prstGeom prst="straightConnector1">
                <a:avLst/>
              </a:prstGeom>
              <a:ln>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E0D195E6-C0E1-441B-89C3-6DA115299308}"/>
                  </a:ext>
                </a:extLst>
              </p:cNvPr>
              <p:cNvSpPr txBox="1"/>
              <p:nvPr/>
            </p:nvSpPr>
            <p:spPr>
              <a:xfrm>
                <a:off x="1383829" y="4041229"/>
                <a:ext cx="1210510" cy="369332"/>
              </a:xfrm>
              <a:prstGeom prst="rect">
                <a:avLst/>
              </a:prstGeom>
              <a:noFill/>
            </p:spPr>
            <p:txBody>
              <a:bodyPr wrap="square" rtlCol="0">
                <a:spAutoFit/>
              </a:bodyPr>
              <a:lstStyle/>
              <a:p>
                <a:pPr algn="ctr"/>
                <a:r>
                  <a:rPr lang="en-GB" b="1">
                    <a:solidFill>
                      <a:schemeClr val="bg1"/>
                    </a:solidFill>
                    <a:latin typeface="Abadi Extra Light" panose="020B0204020104020204" pitchFamily="34" charset="0"/>
                  </a:rPr>
                  <a:t>10m</a:t>
                </a:r>
              </a:p>
            </p:txBody>
          </p:sp>
          <p:cxnSp>
            <p:nvCxnSpPr>
              <p:cNvPr id="23" name="Straight Arrow Connector 22">
                <a:extLst>
                  <a:ext uri="{FF2B5EF4-FFF2-40B4-BE49-F238E27FC236}">
                    <a16:creationId xmlns:a16="http://schemas.microsoft.com/office/drawing/2014/main" id="{F72EEA15-F4C2-4D81-920F-E6FA58110074}"/>
                  </a:ext>
                </a:extLst>
              </p:cNvPr>
              <p:cNvCxnSpPr>
                <a:cxnSpLocks/>
              </p:cNvCxnSpPr>
              <p:nvPr/>
            </p:nvCxnSpPr>
            <p:spPr>
              <a:xfrm>
                <a:off x="1735859" y="3927674"/>
                <a:ext cx="624513" cy="0"/>
              </a:xfrm>
              <a:prstGeom prst="straightConnector1">
                <a:avLst/>
              </a:prstGeom>
              <a:ln>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101AB458-CEEA-4B33-A9AE-502E7E627319}"/>
                  </a:ext>
                </a:extLst>
              </p:cNvPr>
              <p:cNvSpPr txBox="1"/>
              <p:nvPr/>
            </p:nvSpPr>
            <p:spPr>
              <a:xfrm>
                <a:off x="2802361" y="2306750"/>
                <a:ext cx="1537041" cy="465445"/>
              </a:xfrm>
              <a:prstGeom prst="rect">
                <a:avLst/>
              </a:prstGeom>
              <a:noFill/>
            </p:spPr>
            <p:txBody>
              <a:bodyPr wrap="square" rtlCol="0">
                <a:spAutoFit/>
              </a:bodyPr>
              <a:lstStyle/>
              <a:p>
                <a:pPr algn="ctr"/>
                <a:r>
                  <a:rPr lang="en-GB" b="1">
                    <a:solidFill>
                      <a:schemeClr val="bg1"/>
                    </a:solidFill>
                    <a:latin typeface="Abadi Extra Light" panose="020B0204020104020204" pitchFamily="34" charset="0"/>
                  </a:rPr>
                  <a:t>Secondary</a:t>
                </a:r>
              </a:p>
            </p:txBody>
          </p:sp>
          <p:sp>
            <p:nvSpPr>
              <p:cNvPr id="25" name="TextBox 24">
                <a:extLst>
                  <a:ext uri="{FF2B5EF4-FFF2-40B4-BE49-F238E27FC236}">
                    <a16:creationId xmlns:a16="http://schemas.microsoft.com/office/drawing/2014/main" id="{853370B3-D315-4B21-9EE2-EBD32CC8A07A}"/>
                  </a:ext>
                </a:extLst>
              </p:cNvPr>
              <p:cNvSpPr txBox="1"/>
              <p:nvPr/>
            </p:nvSpPr>
            <p:spPr>
              <a:xfrm>
                <a:off x="2816636" y="2976391"/>
                <a:ext cx="1522766" cy="414995"/>
              </a:xfrm>
              <a:prstGeom prst="rect">
                <a:avLst/>
              </a:prstGeom>
              <a:noFill/>
            </p:spPr>
            <p:txBody>
              <a:bodyPr wrap="square" rtlCol="0">
                <a:spAutoFit/>
              </a:bodyPr>
              <a:lstStyle/>
              <a:p>
                <a:pPr algn="ctr"/>
                <a:r>
                  <a:rPr lang="en-GB" sz="1600" b="1">
                    <a:solidFill>
                      <a:schemeClr val="bg1"/>
                    </a:solidFill>
                    <a:latin typeface="Abadi Extra Light" panose="020B0204020104020204" pitchFamily="34" charset="0"/>
                  </a:rPr>
                  <a:t>Immediate</a:t>
                </a:r>
              </a:p>
            </p:txBody>
          </p:sp>
        </p:grpSp>
        <p:sp>
          <p:nvSpPr>
            <p:cNvPr id="13" name="TextBox 12">
              <a:extLst>
                <a:ext uri="{FF2B5EF4-FFF2-40B4-BE49-F238E27FC236}">
                  <a16:creationId xmlns:a16="http://schemas.microsoft.com/office/drawing/2014/main" id="{68E5CDC9-16BC-4DEC-8277-EBA4420DF5A9}"/>
                </a:ext>
              </a:extLst>
            </p:cNvPr>
            <p:cNvSpPr txBox="1"/>
            <p:nvPr/>
          </p:nvSpPr>
          <p:spPr>
            <a:xfrm>
              <a:off x="3245982" y="4023509"/>
              <a:ext cx="1210510" cy="369332"/>
            </a:xfrm>
            <a:prstGeom prst="rect">
              <a:avLst/>
            </a:prstGeom>
            <a:noFill/>
          </p:spPr>
          <p:txBody>
            <a:bodyPr wrap="square" rtlCol="0">
              <a:spAutoFit/>
            </a:bodyPr>
            <a:lstStyle/>
            <a:p>
              <a:pPr algn="ctr"/>
              <a:r>
                <a:rPr lang="en-GB" b="1">
                  <a:solidFill>
                    <a:schemeClr val="bg1"/>
                  </a:solidFill>
                  <a:latin typeface="Abadi Extra Light" panose="020B0204020104020204" pitchFamily="34" charset="0"/>
                </a:rPr>
                <a:t>3m</a:t>
              </a:r>
            </a:p>
          </p:txBody>
        </p:sp>
      </p:grpSp>
    </p:spTree>
    <p:extLst>
      <p:ext uri="{BB962C8B-B14F-4D97-AF65-F5344CB8AC3E}">
        <p14:creationId xmlns:p14="http://schemas.microsoft.com/office/powerpoint/2010/main" val="1730985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1E2D73-1412-4037-8B6A-A21F2536F415}"/>
              </a:ext>
            </a:extLst>
          </p:cNvPr>
          <p:cNvSpPr>
            <a:spLocks noGrp="1"/>
          </p:cNvSpPr>
          <p:nvPr>
            <p:ph type="body" sz="quarter" idx="12"/>
          </p:nvPr>
        </p:nvSpPr>
        <p:spPr/>
        <p:txBody>
          <a:bodyPr/>
          <a:lstStyle/>
          <a:p>
            <a:r>
              <a:rPr lang="en-GB"/>
              <a:t>Your commitment to:</a:t>
            </a:r>
          </a:p>
        </p:txBody>
      </p:sp>
      <p:sp>
        <p:nvSpPr>
          <p:cNvPr id="3" name="Text Placeholder 2">
            <a:extLst>
              <a:ext uri="{FF2B5EF4-FFF2-40B4-BE49-F238E27FC236}">
                <a16:creationId xmlns:a16="http://schemas.microsoft.com/office/drawing/2014/main" id="{5E52C13A-C202-4290-AA69-5EEB5FEB9942}"/>
              </a:ext>
            </a:extLst>
          </p:cNvPr>
          <p:cNvSpPr>
            <a:spLocks noGrp="1"/>
          </p:cNvSpPr>
          <p:nvPr>
            <p:ph type="body" sz="quarter" idx="10"/>
          </p:nvPr>
        </p:nvSpPr>
        <p:spPr/>
        <p:txBody>
          <a:bodyPr/>
          <a:lstStyle/>
          <a:p>
            <a:r>
              <a:rPr lang="en-GB"/>
              <a:t>What do we want from you?</a:t>
            </a:r>
          </a:p>
        </p:txBody>
      </p:sp>
      <p:sp>
        <p:nvSpPr>
          <p:cNvPr id="4" name="Text Placeholder 3">
            <a:extLst>
              <a:ext uri="{FF2B5EF4-FFF2-40B4-BE49-F238E27FC236}">
                <a16:creationId xmlns:a16="http://schemas.microsoft.com/office/drawing/2014/main" id="{973A2B8D-FCF4-4B24-9929-B887AECAA656}"/>
              </a:ext>
            </a:extLst>
          </p:cNvPr>
          <p:cNvSpPr>
            <a:spLocks noGrp="1"/>
          </p:cNvSpPr>
          <p:nvPr>
            <p:ph type="body" sz="quarter" idx="16"/>
          </p:nvPr>
        </p:nvSpPr>
        <p:spPr/>
        <p:txBody>
          <a:bodyPr/>
          <a:lstStyle/>
          <a:p>
            <a:pPr marL="0" indent="0">
              <a:buNone/>
            </a:pPr>
            <a:r>
              <a:rPr lang="en-GB">
                <a:latin typeface="+mj-lt"/>
              </a:rPr>
              <a:t>Ensure you have suitable and sufficient SAFE working zones:</a:t>
            </a:r>
          </a:p>
          <a:p>
            <a:pPr lvl="1"/>
            <a:r>
              <a:rPr lang="en-GB">
                <a:latin typeface="+mj-lt"/>
              </a:rPr>
              <a:t>ALWAYS approach the front of any mobile plant, so the operator can clearly see you</a:t>
            </a:r>
          </a:p>
          <a:p>
            <a:pPr lvl="1"/>
            <a:r>
              <a:rPr lang="en-GB">
                <a:latin typeface="+mj-lt"/>
              </a:rPr>
              <a:t>Ensure exclusion zones are clearly identifiable</a:t>
            </a:r>
          </a:p>
          <a:p>
            <a:pPr lvl="1"/>
            <a:r>
              <a:rPr lang="en-GB">
                <a:latin typeface="+mj-lt"/>
              </a:rPr>
              <a:t>Never enter the “RED” zone unless you have acknowledgement from the operator of the plant</a:t>
            </a:r>
          </a:p>
          <a:p>
            <a:pPr lvl="1"/>
            <a:r>
              <a:rPr lang="en-GB">
                <a:latin typeface="+mj-lt"/>
              </a:rPr>
              <a:t>Use the “Thumbs up” universal sign</a:t>
            </a:r>
          </a:p>
          <a:p>
            <a:pPr lvl="1"/>
            <a:r>
              <a:rPr lang="en-GB">
                <a:latin typeface="+mj-lt"/>
              </a:rPr>
              <a:t>Use a banks person</a:t>
            </a:r>
          </a:p>
        </p:txBody>
      </p:sp>
      <p:sp>
        <p:nvSpPr>
          <p:cNvPr id="5" name="Text Placeholder 4">
            <a:extLst>
              <a:ext uri="{FF2B5EF4-FFF2-40B4-BE49-F238E27FC236}">
                <a16:creationId xmlns:a16="http://schemas.microsoft.com/office/drawing/2014/main" id="{AE5CCB18-EE4C-4F8E-9C35-F0358C3F91A5}"/>
              </a:ext>
            </a:extLst>
          </p:cNvPr>
          <p:cNvSpPr>
            <a:spLocks noGrp="1"/>
          </p:cNvSpPr>
          <p:nvPr>
            <p:ph type="body" sz="quarter" idx="17"/>
          </p:nvPr>
        </p:nvSpPr>
        <p:spPr>
          <a:xfrm>
            <a:off x="2569596" y="3214638"/>
            <a:ext cx="8991681" cy="1444671"/>
          </a:xfrm>
        </p:spPr>
        <p:txBody>
          <a:bodyPr/>
          <a:lstStyle/>
          <a:p>
            <a:pPr marL="0" indent="0">
              <a:buNone/>
            </a:pPr>
            <a:r>
              <a:rPr lang="en-GB">
                <a:latin typeface="+mj-lt"/>
              </a:rPr>
              <a:t>STOP work and ALWAYs speak to your supervisor if:</a:t>
            </a:r>
          </a:p>
          <a:p>
            <a:pPr lvl="1"/>
            <a:r>
              <a:rPr lang="en-GB">
                <a:latin typeface="+mj-lt"/>
              </a:rPr>
              <a:t>You are unsure of the Safe System of Work</a:t>
            </a:r>
          </a:p>
          <a:p>
            <a:pPr lvl="1"/>
            <a:r>
              <a:rPr lang="en-GB">
                <a:latin typeface="+mj-lt"/>
              </a:rPr>
              <a:t>You feel you are not competent to undertake the task</a:t>
            </a:r>
          </a:p>
          <a:p>
            <a:pPr lvl="1"/>
            <a:r>
              <a:rPr lang="en-GB">
                <a:latin typeface="+mj-lt"/>
              </a:rPr>
              <a:t>You are unsure of the hierarchy of control</a:t>
            </a:r>
          </a:p>
          <a:p>
            <a:pPr lvl="1"/>
            <a:r>
              <a:rPr lang="en-GB">
                <a:latin typeface="+mj-lt"/>
              </a:rPr>
              <a:t>You do not have a clear exclusion zone for workers AND members of the public</a:t>
            </a:r>
          </a:p>
        </p:txBody>
      </p:sp>
      <p:sp>
        <p:nvSpPr>
          <p:cNvPr id="6" name="Text Placeholder 5">
            <a:extLst>
              <a:ext uri="{FF2B5EF4-FFF2-40B4-BE49-F238E27FC236}">
                <a16:creationId xmlns:a16="http://schemas.microsoft.com/office/drawing/2014/main" id="{5DA27FF0-1BE6-401D-80E5-3FB0CB628E1D}"/>
              </a:ext>
            </a:extLst>
          </p:cNvPr>
          <p:cNvSpPr>
            <a:spLocks noGrp="1"/>
          </p:cNvSpPr>
          <p:nvPr>
            <p:ph type="body" sz="quarter" idx="18"/>
          </p:nvPr>
        </p:nvSpPr>
        <p:spPr>
          <a:xfrm>
            <a:off x="2590144" y="4833721"/>
            <a:ext cx="8991681" cy="1444672"/>
          </a:xfrm>
        </p:spPr>
        <p:txBody>
          <a:bodyPr/>
          <a:lstStyle/>
          <a:p>
            <a:r>
              <a:rPr lang="en-GB" sz="1400">
                <a:latin typeface="+mj-lt"/>
              </a:rPr>
              <a:t>Only use plant that is suitable for the task</a:t>
            </a:r>
          </a:p>
          <a:p>
            <a:r>
              <a:rPr lang="en-GB" sz="1400">
                <a:latin typeface="+mj-lt"/>
              </a:rPr>
              <a:t>Always undertake your pre use mobile plant checks</a:t>
            </a:r>
          </a:p>
          <a:p>
            <a:r>
              <a:rPr lang="en-GB" sz="1400">
                <a:latin typeface="+mj-lt"/>
              </a:rPr>
              <a:t>Always wear appropriate PPE</a:t>
            </a:r>
          </a:p>
          <a:p>
            <a:r>
              <a:rPr lang="en-GB" sz="1400">
                <a:latin typeface="+mj-lt"/>
              </a:rPr>
              <a:t>Ensure you fully understand the task and activity </a:t>
            </a:r>
          </a:p>
        </p:txBody>
      </p:sp>
      <p:sp>
        <p:nvSpPr>
          <p:cNvPr id="10" name="Slide Number Placeholder 9">
            <a:extLst>
              <a:ext uri="{FF2B5EF4-FFF2-40B4-BE49-F238E27FC236}">
                <a16:creationId xmlns:a16="http://schemas.microsoft.com/office/drawing/2014/main" id="{DCB06CED-1161-4C85-9C2C-484C91C3DDE5}"/>
              </a:ext>
            </a:extLst>
          </p:cNvPr>
          <p:cNvSpPr>
            <a:spLocks noGrp="1"/>
          </p:cNvSpPr>
          <p:nvPr>
            <p:ph type="sldNum" sz="quarter" idx="26"/>
          </p:nvPr>
        </p:nvSpPr>
        <p:spPr/>
        <p:txBody>
          <a:bodyPr/>
          <a:lstStyle/>
          <a:p>
            <a:fld id="{B1739543-E302-4EAD-9AFA-E45B8A7403F9}" type="slidenum">
              <a:rPr lang="en-GB" smtClean="0"/>
              <a:pPr/>
              <a:t>16</a:t>
            </a:fld>
            <a:endParaRPr lang="en-GB"/>
          </a:p>
        </p:txBody>
      </p:sp>
      <p:pic>
        <p:nvPicPr>
          <p:cNvPr id="11" name="Picture 10">
            <a:extLst>
              <a:ext uri="{FF2B5EF4-FFF2-40B4-BE49-F238E27FC236}">
                <a16:creationId xmlns:a16="http://schemas.microsoft.com/office/drawing/2014/main" id="{F177F3B6-86FB-4038-8D70-3F16D3D60D6E}"/>
              </a:ext>
            </a:extLst>
          </p:cNvPr>
          <p:cNvPicPr>
            <a:picLocks noChangeAspect="1"/>
          </p:cNvPicPr>
          <p:nvPr/>
        </p:nvPicPr>
        <p:blipFill>
          <a:blip r:embed="rId2"/>
          <a:stretch>
            <a:fillRect/>
          </a:stretch>
        </p:blipFill>
        <p:spPr>
          <a:xfrm>
            <a:off x="7432047" y="4725333"/>
            <a:ext cx="3435492" cy="1996139"/>
          </a:xfrm>
          <a:prstGeom prst="rect">
            <a:avLst/>
          </a:prstGeom>
          <a:noFill/>
          <a:ln w="12700">
            <a:solidFill>
              <a:schemeClr val="tx1"/>
            </a:solidFill>
          </a:ln>
        </p:spPr>
      </p:pic>
      <p:sp>
        <p:nvSpPr>
          <p:cNvPr id="12" name="Rectangle 11">
            <a:extLst>
              <a:ext uri="{FF2B5EF4-FFF2-40B4-BE49-F238E27FC236}">
                <a16:creationId xmlns:a16="http://schemas.microsoft.com/office/drawing/2014/main" id="{338C4A1E-F041-4C61-A791-45214420F08B}"/>
              </a:ext>
            </a:extLst>
          </p:cNvPr>
          <p:cNvSpPr/>
          <p:nvPr/>
        </p:nvSpPr>
        <p:spPr>
          <a:xfrm>
            <a:off x="617437" y="1640691"/>
            <a:ext cx="1789605" cy="1438716"/>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70CCEA4-2B65-4464-B323-123F5A8D4F53}"/>
              </a:ext>
            </a:extLst>
          </p:cNvPr>
          <p:cNvSpPr/>
          <p:nvPr/>
        </p:nvSpPr>
        <p:spPr>
          <a:xfrm>
            <a:off x="617436" y="3220619"/>
            <a:ext cx="1789605" cy="143871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69AF089-08C7-4226-B714-B52C626D672A}"/>
              </a:ext>
            </a:extLst>
          </p:cNvPr>
          <p:cNvSpPr/>
          <p:nvPr/>
        </p:nvSpPr>
        <p:spPr>
          <a:xfrm>
            <a:off x="598484" y="4800547"/>
            <a:ext cx="1789605" cy="1438716"/>
          </a:xfrm>
          <a:prstGeom prst="rect">
            <a:avLst/>
          </a:prstGeom>
          <a:solidFill>
            <a:schemeClr val="accent5">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99235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C285B-FB87-447D-B1C6-B1D820051C37}"/>
              </a:ext>
            </a:extLst>
          </p:cNvPr>
          <p:cNvSpPr>
            <a:spLocks noGrp="1"/>
          </p:cNvSpPr>
          <p:nvPr>
            <p:ph type="body" sz="quarter" idx="10"/>
          </p:nvPr>
        </p:nvSpPr>
        <p:spPr/>
        <p:txBody>
          <a:bodyPr/>
          <a:lstStyle/>
          <a:p>
            <a:r>
              <a:rPr lang="en-GB"/>
              <a:t>Any Questions?</a:t>
            </a:r>
          </a:p>
        </p:txBody>
      </p:sp>
      <p:sp>
        <p:nvSpPr>
          <p:cNvPr id="3" name="Slide Number Placeholder 2">
            <a:extLst>
              <a:ext uri="{FF2B5EF4-FFF2-40B4-BE49-F238E27FC236}">
                <a16:creationId xmlns:a16="http://schemas.microsoft.com/office/drawing/2014/main" id="{526DB703-FB6D-4CF9-ADFC-D2129499787E}"/>
              </a:ext>
            </a:extLst>
          </p:cNvPr>
          <p:cNvSpPr>
            <a:spLocks noGrp="1"/>
          </p:cNvSpPr>
          <p:nvPr>
            <p:ph type="sldNum" sz="quarter" idx="26"/>
          </p:nvPr>
        </p:nvSpPr>
        <p:spPr/>
        <p:txBody>
          <a:bodyPr/>
          <a:lstStyle/>
          <a:p>
            <a:fld id="{B1739543-E302-4EAD-9AFA-E45B8A7403F9}" type="slidenum">
              <a:rPr lang="en-GB" smtClean="0"/>
              <a:pPr/>
              <a:t>17</a:t>
            </a:fld>
            <a:endParaRPr lang="en-GB"/>
          </a:p>
        </p:txBody>
      </p:sp>
    </p:spTree>
    <p:extLst>
      <p:ext uri="{BB962C8B-B14F-4D97-AF65-F5344CB8AC3E}">
        <p14:creationId xmlns:p14="http://schemas.microsoft.com/office/powerpoint/2010/main" val="3428379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527E6A-E760-4D7F-9D14-BEBB2A703FA7}"/>
              </a:ext>
            </a:extLst>
          </p:cNvPr>
          <p:cNvSpPr>
            <a:spLocks noGrp="1"/>
          </p:cNvSpPr>
          <p:nvPr>
            <p:ph type="body" sz="quarter" idx="10"/>
          </p:nvPr>
        </p:nvSpPr>
        <p:spPr/>
        <p:txBody>
          <a:bodyPr/>
          <a:lstStyle/>
          <a:p>
            <a:r>
              <a:rPr lang="en-GB"/>
              <a:t>Thank You</a:t>
            </a:r>
          </a:p>
        </p:txBody>
      </p:sp>
    </p:spTree>
    <p:extLst>
      <p:ext uri="{BB962C8B-B14F-4D97-AF65-F5344CB8AC3E}">
        <p14:creationId xmlns:p14="http://schemas.microsoft.com/office/powerpoint/2010/main" val="399059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0ABE1B7-CD6B-4A32-99ED-F9D46A67C931}"/>
              </a:ext>
            </a:extLst>
          </p:cNvPr>
          <p:cNvSpPr>
            <a:spLocks noGrp="1"/>
          </p:cNvSpPr>
          <p:nvPr>
            <p:ph type="body" sz="quarter" idx="17"/>
          </p:nvPr>
        </p:nvSpPr>
        <p:spPr/>
        <p:txBody>
          <a:bodyPr/>
          <a:lstStyle/>
          <a:p>
            <a:r>
              <a:rPr lang="en-GB"/>
              <a:t>Who is the campaign for and why?</a:t>
            </a:r>
          </a:p>
          <a:p>
            <a:endParaRPr lang="en-GB"/>
          </a:p>
        </p:txBody>
      </p:sp>
      <p:sp>
        <p:nvSpPr>
          <p:cNvPr id="5" name="Text Placeholder 4">
            <a:extLst>
              <a:ext uri="{FF2B5EF4-FFF2-40B4-BE49-F238E27FC236}">
                <a16:creationId xmlns:a16="http://schemas.microsoft.com/office/drawing/2014/main" id="{1DE55D03-9E4F-44DA-9F43-E795FEB725BD}"/>
              </a:ext>
            </a:extLst>
          </p:cNvPr>
          <p:cNvSpPr>
            <a:spLocks noGrp="1"/>
          </p:cNvSpPr>
          <p:nvPr>
            <p:ph type="body" sz="quarter" idx="16"/>
          </p:nvPr>
        </p:nvSpPr>
        <p:spPr>
          <a:xfrm>
            <a:off x="601735" y="426993"/>
            <a:ext cx="5419617" cy="563041"/>
          </a:xfrm>
        </p:spPr>
        <p:txBody>
          <a:bodyPr/>
          <a:lstStyle/>
          <a:p>
            <a:r>
              <a:rPr lang="en-GB"/>
              <a:t>PPI Campaign</a:t>
            </a:r>
          </a:p>
        </p:txBody>
      </p:sp>
      <p:sp>
        <p:nvSpPr>
          <p:cNvPr id="6" name="Text Placeholder 5">
            <a:extLst>
              <a:ext uri="{FF2B5EF4-FFF2-40B4-BE49-F238E27FC236}">
                <a16:creationId xmlns:a16="http://schemas.microsoft.com/office/drawing/2014/main" id="{25BFBA58-E694-4BE3-839C-018D98252A14}"/>
              </a:ext>
            </a:extLst>
          </p:cNvPr>
          <p:cNvSpPr>
            <a:spLocks noGrp="1"/>
          </p:cNvSpPr>
          <p:nvPr>
            <p:ph type="body" sz="quarter" idx="13"/>
          </p:nvPr>
        </p:nvSpPr>
        <p:spPr>
          <a:xfrm>
            <a:off x="532507" y="1520138"/>
            <a:ext cx="5419617" cy="4058254"/>
          </a:xfrm>
        </p:spPr>
        <p:txBody>
          <a:bodyPr/>
          <a:lstStyle/>
          <a:p>
            <a:pPr marL="0" indent="0">
              <a:buNone/>
            </a:pPr>
            <a:r>
              <a:rPr lang="en-GB">
                <a:latin typeface="+mj-lt"/>
              </a:rPr>
              <a:t>This is our 3</a:t>
            </a:r>
            <a:r>
              <a:rPr lang="en-GB" baseline="30000">
                <a:latin typeface="+mj-lt"/>
              </a:rPr>
              <a:t>rd</a:t>
            </a:r>
            <a:r>
              <a:rPr lang="en-GB">
                <a:latin typeface="+mj-lt"/>
              </a:rPr>
              <a:t> 6month Campaign within Capital delivery following on from the previous successful campaigns (service avoidance and excavation’s). Our previous campaigns were led on lagging data, and this will be our first pro active campaign around People Plant Interface and the associated hazards</a:t>
            </a:r>
          </a:p>
          <a:p>
            <a:pPr marL="0" indent="0">
              <a:buNone/>
            </a:pPr>
            <a:r>
              <a:rPr lang="en-GB">
                <a:latin typeface="+mj-lt"/>
              </a:rPr>
              <a:t>Situational Awareness plays are huge part in this campaign and is incorporated with the documents.</a:t>
            </a:r>
          </a:p>
          <a:p>
            <a:pPr marL="0" indent="0">
              <a:buNone/>
            </a:pPr>
            <a:r>
              <a:rPr lang="en-GB">
                <a:latin typeface="+mj-lt"/>
              </a:rPr>
              <a:t>The campaign is aimed at everyone within Capital Delivery, not just workers but anyone who is present on site (including office staff). As we return from the festive break and finalise year 3 we have significant ramp up in productivity, it is critical we don’t lose track of the importance of keeping everyone safe</a:t>
            </a:r>
          </a:p>
          <a:p>
            <a:pPr marL="0" indent="0">
              <a:buNone/>
            </a:pPr>
            <a:endParaRPr lang="en-GB">
              <a:latin typeface="+mj-lt"/>
            </a:endParaRPr>
          </a:p>
          <a:p>
            <a:pPr marL="0" indent="0">
              <a:buNone/>
            </a:pPr>
            <a:endParaRPr lang="en-GB">
              <a:latin typeface="+mj-lt"/>
            </a:endParaRPr>
          </a:p>
        </p:txBody>
      </p:sp>
      <p:sp>
        <p:nvSpPr>
          <p:cNvPr id="7" name="Slide Number Placeholder 6">
            <a:extLst>
              <a:ext uri="{FF2B5EF4-FFF2-40B4-BE49-F238E27FC236}">
                <a16:creationId xmlns:a16="http://schemas.microsoft.com/office/drawing/2014/main" id="{783948BC-086B-4BE5-BBDA-6C5B210FBE42}"/>
              </a:ext>
            </a:extLst>
          </p:cNvPr>
          <p:cNvSpPr>
            <a:spLocks noGrp="1"/>
          </p:cNvSpPr>
          <p:nvPr>
            <p:ph type="sldNum" sz="quarter" idx="26"/>
          </p:nvPr>
        </p:nvSpPr>
        <p:spPr/>
        <p:txBody>
          <a:bodyPr/>
          <a:lstStyle/>
          <a:p>
            <a:fld id="{B1739543-E302-4EAD-9AFA-E45B8A7403F9}" type="slidenum">
              <a:rPr lang="en-GB" smtClean="0">
                <a:latin typeface="Abadi Extra Light" panose="020B0204020104020204" pitchFamily="34" charset="0"/>
              </a:rPr>
              <a:pPr/>
              <a:t>2</a:t>
            </a:fld>
            <a:endParaRPr lang="en-GB">
              <a:latin typeface="Abadi Extra Light" panose="020B0204020104020204" pitchFamily="34" charset="0"/>
            </a:endParaRPr>
          </a:p>
        </p:txBody>
      </p:sp>
      <p:pic>
        <p:nvPicPr>
          <p:cNvPr id="8" name="Picture 7">
            <a:extLst>
              <a:ext uri="{FF2B5EF4-FFF2-40B4-BE49-F238E27FC236}">
                <a16:creationId xmlns:a16="http://schemas.microsoft.com/office/drawing/2014/main" id="{91D37427-3BD9-483C-A8BA-A63AB435B2EB}"/>
              </a:ext>
            </a:extLst>
          </p:cNvPr>
          <p:cNvPicPr>
            <a:picLocks noChangeAspect="1"/>
          </p:cNvPicPr>
          <p:nvPr/>
        </p:nvPicPr>
        <p:blipFill rotWithShape="1">
          <a:blip r:embed="rId3"/>
          <a:srcRect l="53720" t="72796"/>
          <a:stretch/>
        </p:blipFill>
        <p:spPr>
          <a:xfrm>
            <a:off x="6935724" y="2582192"/>
            <a:ext cx="4884693" cy="4058254"/>
          </a:xfrm>
          <a:prstGeom prst="rect">
            <a:avLst/>
          </a:prstGeom>
        </p:spPr>
      </p:pic>
      <p:pic>
        <p:nvPicPr>
          <p:cNvPr id="9" name="Picture 8" descr="Logo&#10;&#10;Description automatically generated">
            <a:extLst>
              <a:ext uri="{FF2B5EF4-FFF2-40B4-BE49-F238E27FC236}">
                <a16:creationId xmlns:a16="http://schemas.microsoft.com/office/drawing/2014/main" id="{A791FD84-2E08-4BC4-B79F-F45EF9F8DFF0}"/>
              </a:ext>
            </a:extLst>
          </p:cNvPr>
          <p:cNvPicPr>
            <a:picLocks noChangeAspect="1"/>
          </p:cNvPicPr>
          <p:nvPr/>
        </p:nvPicPr>
        <p:blipFill>
          <a:blip r:embed="rId4"/>
          <a:stretch>
            <a:fillRect/>
          </a:stretch>
        </p:blipFill>
        <p:spPr>
          <a:xfrm>
            <a:off x="1494402" y="5595449"/>
            <a:ext cx="2864532" cy="940905"/>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31EDC718-1E22-48A1-87B2-4FCD909D1C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7876" y="708513"/>
            <a:ext cx="4532389" cy="1623251"/>
          </a:xfrm>
          <a:prstGeom prst="rect">
            <a:avLst/>
          </a:prstGeom>
        </p:spPr>
      </p:pic>
    </p:spTree>
    <p:extLst>
      <p:ext uri="{BB962C8B-B14F-4D97-AF65-F5344CB8AC3E}">
        <p14:creationId xmlns:p14="http://schemas.microsoft.com/office/powerpoint/2010/main" val="2923572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865A5B-6122-4EC1-A803-0BF6F5ACC6EE}"/>
              </a:ext>
            </a:extLst>
          </p:cNvPr>
          <p:cNvSpPr/>
          <p:nvPr/>
        </p:nvSpPr>
        <p:spPr>
          <a:xfrm>
            <a:off x="4674742" y="2352782"/>
            <a:ext cx="6832314" cy="3986373"/>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60ABE1B7-CD6B-4A32-99ED-F9D46A67C931}"/>
              </a:ext>
            </a:extLst>
          </p:cNvPr>
          <p:cNvSpPr>
            <a:spLocks noGrp="1"/>
          </p:cNvSpPr>
          <p:nvPr>
            <p:ph type="body" sz="quarter" idx="10"/>
          </p:nvPr>
        </p:nvSpPr>
        <p:spPr>
          <a:prstGeom prst="rect">
            <a:avLst/>
          </a:prstGeom>
        </p:spPr>
        <p:txBody>
          <a:bodyPr/>
          <a:lstStyle/>
          <a:p>
            <a:r>
              <a:rPr lang="en-GB"/>
              <a:t>A message from Francis</a:t>
            </a:r>
          </a:p>
          <a:p>
            <a:endParaRPr lang="en-GB"/>
          </a:p>
        </p:txBody>
      </p:sp>
      <p:sp>
        <p:nvSpPr>
          <p:cNvPr id="5" name="Text Placeholder 4">
            <a:extLst>
              <a:ext uri="{FF2B5EF4-FFF2-40B4-BE49-F238E27FC236}">
                <a16:creationId xmlns:a16="http://schemas.microsoft.com/office/drawing/2014/main" id="{1DE55D03-9E4F-44DA-9F43-E795FEB725BD}"/>
              </a:ext>
            </a:extLst>
          </p:cNvPr>
          <p:cNvSpPr>
            <a:spLocks noGrp="1"/>
          </p:cNvSpPr>
          <p:nvPr>
            <p:ph type="body" sz="quarter" idx="12"/>
          </p:nvPr>
        </p:nvSpPr>
        <p:spPr/>
        <p:txBody>
          <a:bodyPr/>
          <a:lstStyle/>
          <a:p>
            <a:r>
              <a:rPr lang="en-GB"/>
              <a:t>PPI Campaign</a:t>
            </a:r>
          </a:p>
        </p:txBody>
      </p:sp>
      <p:sp>
        <p:nvSpPr>
          <p:cNvPr id="7" name="Slide Number Placeholder 6">
            <a:extLst>
              <a:ext uri="{FF2B5EF4-FFF2-40B4-BE49-F238E27FC236}">
                <a16:creationId xmlns:a16="http://schemas.microsoft.com/office/drawing/2014/main" id="{783948BC-086B-4BE5-BBDA-6C5B210FBE42}"/>
              </a:ext>
            </a:extLst>
          </p:cNvPr>
          <p:cNvSpPr>
            <a:spLocks noGrp="1"/>
          </p:cNvSpPr>
          <p:nvPr>
            <p:ph type="sldNum" sz="quarter" idx="26"/>
          </p:nvPr>
        </p:nvSpPr>
        <p:spPr/>
        <p:txBody>
          <a:bodyPr/>
          <a:lstStyle/>
          <a:p>
            <a:fld id="{B1739543-E302-4EAD-9AFA-E45B8A7403F9}" type="slidenum">
              <a:rPr lang="en-GB" smtClean="0">
                <a:latin typeface="Abadi Extra Light" panose="020B0204020104020204" pitchFamily="34" charset="0"/>
              </a:rPr>
              <a:pPr/>
              <a:t>3</a:t>
            </a:fld>
            <a:endParaRPr lang="en-GB">
              <a:latin typeface="Abadi Extra Light" panose="020B0204020104020204" pitchFamily="34" charset="0"/>
            </a:endParaRPr>
          </a:p>
        </p:txBody>
      </p:sp>
      <p:pic>
        <p:nvPicPr>
          <p:cNvPr id="9" name="Picture 8" descr="Logo&#10;&#10;Description automatically generated">
            <a:extLst>
              <a:ext uri="{FF2B5EF4-FFF2-40B4-BE49-F238E27FC236}">
                <a16:creationId xmlns:a16="http://schemas.microsoft.com/office/drawing/2014/main" id="{A791FD84-2E08-4BC4-B79F-F45EF9F8DFF0}"/>
              </a:ext>
            </a:extLst>
          </p:cNvPr>
          <p:cNvPicPr>
            <a:picLocks noChangeAspect="1"/>
          </p:cNvPicPr>
          <p:nvPr/>
        </p:nvPicPr>
        <p:blipFill>
          <a:blip r:embed="rId5"/>
          <a:stretch>
            <a:fillRect/>
          </a:stretch>
        </p:blipFill>
        <p:spPr>
          <a:xfrm>
            <a:off x="1494402" y="5595449"/>
            <a:ext cx="2864532" cy="940905"/>
          </a:xfrm>
          <a:prstGeom prst="rect">
            <a:avLst/>
          </a:prstGeom>
        </p:spPr>
      </p:pic>
      <p:sp>
        <p:nvSpPr>
          <p:cNvPr id="8" name="TextBox 7">
            <a:extLst>
              <a:ext uri="{FF2B5EF4-FFF2-40B4-BE49-F238E27FC236}">
                <a16:creationId xmlns:a16="http://schemas.microsoft.com/office/drawing/2014/main" id="{BC7EC167-EA81-4D62-943C-D518AC7EF76D}"/>
              </a:ext>
            </a:extLst>
          </p:cNvPr>
          <p:cNvSpPr txBox="1"/>
          <p:nvPr/>
        </p:nvSpPr>
        <p:spPr>
          <a:xfrm>
            <a:off x="2768885" y="1739684"/>
            <a:ext cx="6654229" cy="368499"/>
          </a:xfrm>
          <a:prstGeom prst="rect">
            <a:avLst/>
          </a:prstGeom>
          <a:noFill/>
        </p:spPr>
        <p:txBody>
          <a:bodyPr wrap="square">
            <a:spAutoFit/>
          </a:bodyPr>
          <a:lstStyle/>
          <a:p>
            <a:pPr algn="ctr"/>
            <a:r>
              <a:rPr lang="en-GB" sz="1800" u="sng">
                <a:solidFill>
                  <a:srgbClr val="0563C1"/>
                </a:solidFill>
                <a:effectLst/>
                <a:latin typeface="+mj-lt"/>
                <a:ea typeface="Calibri" panose="020F0502020204030204" pitchFamily="34" charset="0"/>
                <a:hlinkClick r:id="rId6"/>
              </a:rPr>
              <a:t>Francis Paonessa, Director of Capital Delivery Safety Message</a:t>
            </a:r>
            <a:endParaRPr lang="en-GB">
              <a:latin typeface="+mj-lt"/>
            </a:endParaRPr>
          </a:p>
        </p:txBody>
      </p:sp>
      <p:pic>
        <p:nvPicPr>
          <p:cNvPr id="3" name="Picture 2" descr="Scatter chart, qr code&#10;&#10;Description automatically generated">
            <a:extLst>
              <a:ext uri="{FF2B5EF4-FFF2-40B4-BE49-F238E27FC236}">
                <a16:creationId xmlns:a16="http://schemas.microsoft.com/office/drawing/2014/main" id="{25ECE6E5-4780-4FF3-998B-24DD46F082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9160" y="2216000"/>
            <a:ext cx="3379449" cy="3379449"/>
          </a:xfrm>
          <a:prstGeom prst="rect">
            <a:avLst/>
          </a:prstGeom>
        </p:spPr>
      </p:pic>
      <p:pic>
        <p:nvPicPr>
          <p:cNvPr id="6" name="PPI Campaign - Francis Video">
            <a:hlinkClick r:id="" action="ppaction://media"/>
            <a:extLst>
              <a:ext uri="{FF2B5EF4-FFF2-40B4-BE49-F238E27FC236}">
                <a16:creationId xmlns:a16="http://schemas.microsoft.com/office/drawing/2014/main" id="{2D5ADC4C-6B2B-4E4E-BF2A-59D7E519892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774176" y="2457722"/>
            <a:ext cx="6665244" cy="3749200"/>
          </a:xfrm>
          <a:prstGeom prst="rect">
            <a:avLst/>
          </a:prstGeom>
        </p:spPr>
      </p:pic>
    </p:spTree>
    <p:extLst>
      <p:ext uri="{BB962C8B-B14F-4D97-AF65-F5344CB8AC3E}">
        <p14:creationId xmlns:p14="http://schemas.microsoft.com/office/powerpoint/2010/main" val="392815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171129-B828-4DD7-B7DC-6DF21C44CBD4}"/>
              </a:ext>
            </a:extLst>
          </p:cNvPr>
          <p:cNvSpPr>
            <a:spLocks noGrp="1"/>
          </p:cNvSpPr>
          <p:nvPr>
            <p:ph type="body" sz="quarter" idx="12"/>
          </p:nvPr>
        </p:nvSpPr>
        <p:spPr/>
        <p:txBody>
          <a:bodyPr/>
          <a:lstStyle/>
          <a:p>
            <a:r>
              <a:rPr lang="en-GB"/>
              <a:t>So what is the real issue?</a:t>
            </a:r>
          </a:p>
        </p:txBody>
      </p:sp>
      <p:sp>
        <p:nvSpPr>
          <p:cNvPr id="4" name="Text Placeholder 3">
            <a:extLst>
              <a:ext uri="{FF2B5EF4-FFF2-40B4-BE49-F238E27FC236}">
                <a16:creationId xmlns:a16="http://schemas.microsoft.com/office/drawing/2014/main" id="{0F789992-4DBC-44F2-8CBC-ABEFDFD33634}"/>
              </a:ext>
            </a:extLst>
          </p:cNvPr>
          <p:cNvSpPr>
            <a:spLocks noGrp="1"/>
          </p:cNvSpPr>
          <p:nvPr>
            <p:ph type="body" sz="quarter" idx="10"/>
          </p:nvPr>
        </p:nvSpPr>
        <p:spPr>
          <a:xfrm>
            <a:off x="601735" y="365065"/>
            <a:ext cx="5925675" cy="522605"/>
          </a:xfrm>
        </p:spPr>
        <p:txBody>
          <a:bodyPr/>
          <a:lstStyle/>
          <a:p>
            <a:r>
              <a:rPr lang="en-GB"/>
              <a:t>PPI Campaign</a:t>
            </a:r>
          </a:p>
        </p:txBody>
      </p:sp>
      <p:sp>
        <p:nvSpPr>
          <p:cNvPr id="6" name="Slide Number Placeholder 5">
            <a:extLst>
              <a:ext uri="{FF2B5EF4-FFF2-40B4-BE49-F238E27FC236}">
                <a16:creationId xmlns:a16="http://schemas.microsoft.com/office/drawing/2014/main" id="{8FCBD36B-E932-4016-BAEE-0D12A262301D}"/>
              </a:ext>
            </a:extLst>
          </p:cNvPr>
          <p:cNvSpPr>
            <a:spLocks noGrp="1"/>
          </p:cNvSpPr>
          <p:nvPr>
            <p:ph type="sldNum" sz="quarter" idx="26"/>
          </p:nvPr>
        </p:nvSpPr>
        <p:spPr/>
        <p:txBody>
          <a:bodyPr/>
          <a:lstStyle/>
          <a:p>
            <a:fld id="{B1739543-E302-4EAD-9AFA-E45B8A7403F9}" type="slidenum">
              <a:rPr lang="en-GB" smtClean="0">
                <a:latin typeface="Abadi Extra Light" panose="020B0204020104020204" pitchFamily="34" charset="0"/>
              </a:rPr>
              <a:pPr/>
              <a:t>4</a:t>
            </a:fld>
            <a:endParaRPr lang="en-GB">
              <a:latin typeface="Abadi Extra Light" panose="020B0204020104020204" pitchFamily="34" charset="0"/>
            </a:endParaRPr>
          </a:p>
        </p:txBody>
      </p:sp>
      <p:sp>
        <p:nvSpPr>
          <p:cNvPr id="2" name="TextBox 1">
            <a:extLst>
              <a:ext uri="{FF2B5EF4-FFF2-40B4-BE49-F238E27FC236}">
                <a16:creationId xmlns:a16="http://schemas.microsoft.com/office/drawing/2014/main" id="{1C78CC03-4D75-41FC-99C0-94D8972D5011}"/>
              </a:ext>
            </a:extLst>
          </p:cNvPr>
          <p:cNvSpPr txBox="1"/>
          <p:nvPr/>
        </p:nvSpPr>
        <p:spPr>
          <a:xfrm>
            <a:off x="601735" y="1564562"/>
            <a:ext cx="6832315" cy="3970318"/>
          </a:xfrm>
          <a:prstGeom prst="rect">
            <a:avLst/>
          </a:prstGeom>
          <a:noFill/>
        </p:spPr>
        <p:txBody>
          <a:bodyPr wrap="square" rtlCol="0">
            <a:spAutoFit/>
          </a:bodyPr>
          <a:lstStyle/>
          <a:p>
            <a:r>
              <a:rPr lang="en-GB">
                <a:latin typeface="+mj-lt"/>
              </a:rPr>
              <a:t>With a significant increased work load predicted for 2023 and year 4 of our AMP, plant interface is expected across all our projects and work that we undertake in Capital Deliver. This includes, but not limited too: Mains Rehab, Trunk Mains, Sewer rehabilitation, Tunnels and Aqueducts, and Pressure management, </a:t>
            </a:r>
          </a:p>
          <a:p>
            <a:endParaRPr lang="en-GB">
              <a:latin typeface="+mj-lt"/>
            </a:endParaRPr>
          </a:p>
          <a:p>
            <a:r>
              <a:rPr lang="en-GB">
                <a:latin typeface="+mj-lt"/>
              </a:rPr>
              <a:t>Given the work increase, we estimate plant movements to be approximately 20,000 per year, which all carry associated inherent risks with potential to cause significant injury to work force or the general public</a:t>
            </a:r>
          </a:p>
          <a:p>
            <a:endParaRPr lang="en-GB">
              <a:latin typeface="+mj-lt"/>
            </a:endParaRPr>
          </a:p>
          <a:p>
            <a:r>
              <a:rPr lang="en-GB">
                <a:latin typeface="+mj-lt"/>
              </a:rPr>
              <a:t>Statistics taken from the Health and Safety Executive give a chilling insight as to why this is such a high profile risk and should be appropriately managed at all levels.</a:t>
            </a:r>
          </a:p>
          <a:p>
            <a:endParaRPr lang="en-GB">
              <a:latin typeface="+mj-lt"/>
            </a:endParaRPr>
          </a:p>
        </p:txBody>
      </p:sp>
      <p:sp>
        <p:nvSpPr>
          <p:cNvPr id="8" name="TextBox 7">
            <a:extLst>
              <a:ext uri="{FF2B5EF4-FFF2-40B4-BE49-F238E27FC236}">
                <a16:creationId xmlns:a16="http://schemas.microsoft.com/office/drawing/2014/main" id="{19CF1172-5F2C-48FC-8369-84AD4293DCD4}"/>
              </a:ext>
            </a:extLst>
          </p:cNvPr>
          <p:cNvSpPr txBox="1"/>
          <p:nvPr/>
        </p:nvSpPr>
        <p:spPr>
          <a:xfrm>
            <a:off x="8711460" y="1205895"/>
            <a:ext cx="3195263" cy="4616648"/>
          </a:xfrm>
          <a:prstGeom prst="rect">
            <a:avLst/>
          </a:prstGeom>
          <a:noFill/>
        </p:spPr>
        <p:txBody>
          <a:bodyPr wrap="square" rtlCol="0">
            <a:spAutoFit/>
          </a:bodyPr>
          <a:lstStyle/>
          <a:p>
            <a:r>
              <a:rPr lang="en-GB" b="1" u="sng">
                <a:latin typeface="+mj-lt"/>
              </a:rPr>
              <a:t>Stats HSE</a:t>
            </a:r>
          </a:p>
          <a:p>
            <a:endParaRPr lang="en-GB">
              <a:latin typeface="+mj-lt"/>
            </a:endParaRPr>
          </a:p>
          <a:p>
            <a:pPr marL="285750" indent="-285750">
              <a:buFont typeface="Arial" panose="020B0604020202020204" pitchFamily="34" charset="0"/>
              <a:buChar char="•"/>
            </a:pPr>
            <a:r>
              <a:rPr lang="en-GB" sz="2000">
                <a:latin typeface="+mj-lt"/>
              </a:rPr>
              <a:t>80 Members of the public were Killed as a result of a construction related incident between 2021 and 2022</a:t>
            </a:r>
          </a:p>
          <a:p>
            <a:pPr marL="285750" indent="-285750">
              <a:buFont typeface="Arial" panose="020B0604020202020204" pitchFamily="34" charset="0"/>
              <a:buChar char="•"/>
            </a:pPr>
            <a:r>
              <a:rPr lang="en-GB" sz="2000">
                <a:latin typeface="+mj-lt"/>
              </a:rPr>
              <a:t>In 2021/22 struck by moving vehicle was the 2</a:t>
            </a:r>
            <a:r>
              <a:rPr lang="en-GB" sz="2000" baseline="30000">
                <a:latin typeface="+mj-lt"/>
              </a:rPr>
              <a:t>nd</a:t>
            </a:r>
            <a:r>
              <a:rPr lang="en-GB" sz="2000">
                <a:latin typeface="+mj-lt"/>
              </a:rPr>
              <a:t> highest reason for fatal incidents (23)</a:t>
            </a:r>
          </a:p>
          <a:p>
            <a:pPr marL="285750" indent="-285750">
              <a:buFont typeface="Arial" panose="020B0604020202020204" pitchFamily="34" charset="0"/>
              <a:buChar char="•"/>
            </a:pPr>
            <a:r>
              <a:rPr lang="en-GB" sz="2000">
                <a:latin typeface="+mj-lt"/>
              </a:rPr>
              <a:t>In 2021/22 there was 15 deaths due to contact with moving machinery</a:t>
            </a:r>
          </a:p>
          <a:p>
            <a:endParaRPr lang="en-GB">
              <a:latin typeface="+mj-lt"/>
            </a:endParaRPr>
          </a:p>
        </p:txBody>
      </p:sp>
    </p:spTree>
    <p:extLst>
      <p:ext uri="{BB962C8B-B14F-4D97-AF65-F5344CB8AC3E}">
        <p14:creationId xmlns:p14="http://schemas.microsoft.com/office/powerpoint/2010/main" val="3931105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DCA768-FF89-4722-82C0-38713BE6EC04}"/>
              </a:ext>
            </a:extLst>
          </p:cNvPr>
          <p:cNvSpPr>
            <a:spLocks noGrp="1"/>
          </p:cNvSpPr>
          <p:nvPr>
            <p:ph type="body" sz="quarter" idx="10"/>
          </p:nvPr>
        </p:nvSpPr>
        <p:spPr/>
        <p:txBody>
          <a:bodyPr/>
          <a:lstStyle/>
          <a:p>
            <a:r>
              <a:rPr lang="en-GB"/>
              <a:t>What is “Plant”?</a:t>
            </a:r>
          </a:p>
          <a:p>
            <a:endParaRPr lang="en-GB"/>
          </a:p>
        </p:txBody>
      </p:sp>
      <p:sp>
        <p:nvSpPr>
          <p:cNvPr id="3" name="Text Placeholder 2">
            <a:extLst>
              <a:ext uri="{FF2B5EF4-FFF2-40B4-BE49-F238E27FC236}">
                <a16:creationId xmlns:a16="http://schemas.microsoft.com/office/drawing/2014/main" id="{DDB7E2B0-9724-49FD-9EE2-61C588B57B1E}"/>
              </a:ext>
            </a:extLst>
          </p:cNvPr>
          <p:cNvSpPr>
            <a:spLocks noGrp="1"/>
          </p:cNvSpPr>
          <p:nvPr>
            <p:ph type="body" sz="quarter" idx="12"/>
          </p:nvPr>
        </p:nvSpPr>
        <p:spPr/>
        <p:txBody>
          <a:bodyPr/>
          <a:lstStyle/>
          <a:p>
            <a:r>
              <a:rPr lang="en-GB"/>
              <a:t>Do you consider all plant, or just the big stuff?</a:t>
            </a:r>
          </a:p>
        </p:txBody>
      </p:sp>
      <p:sp>
        <p:nvSpPr>
          <p:cNvPr id="4" name="Slide Number Placeholder 3">
            <a:extLst>
              <a:ext uri="{FF2B5EF4-FFF2-40B4-BE49-F238E27FC236}">
                <a16:creationId xmlns:a16="http://schemas.microsoft.com/office/drawing/2014/main" id="{8463174D-AC1D-451E-8F7F-6406A1F7DCE1}"/>
              </a:ext>
            </a:extLst>
          </p:cNvPr>
          <p:cNvSpPr>
            <a:spLocks noGrp="1"/>
          </p:cNvSpPr>
          <p:nvPr>
            <p:ph type="sldNum" sz="quarter" idx="26"/>
          </p:nvPr>
        </p:nvSpPr>
        <p:spPr/>
        <p:txBody>
          <a:bodyPr/>
          <a:lstStyle/>
          <a:p>
            <a:fld id="{B1739543-E302-4EAD-9AFA-E45B8A7403F9}" type="slidenum">
              <a:rPr lang="en-GB" smtClean="0"/>
              <a:pPr/>
              <a:t>5</a:t>
            </a:fld>
            <a:endParaRPr lang="en-GB"/>
          </a:p>
        </p:txBody>
      </p:sp>
      <p:pic>
        <p:nvPicPr>
          <p:cNvPr id="7" name="Picture 6">
            <a:extLst>
              <a:ext uri="{FF2B5EF4-FFF2-40B4-BE49-F238E27FC236}">
                <a16:creationId xmlns:a16="http://schemas.microsoft.com/office/drawing/2014/main" id="{EB2BC0F9-4962-4A80-9588-F74818B32834}"/>
              </a:ext>
            </a:extLst>
          </p:cNvPr>
          <p:cNvPicPr>
            <a:picLocks noChangeAspect="1"/>
          </p:cNvPicPr>
          <p:nvPr/>
        </p:nvPicPr>
        <p:blipFill>
          <a:blip r:embed="rId2"/>
          <a:stretch>
            <a:fillRect/>
          </a:stretch>
        </p:blipFill>
        <p:spPr>
          <a:xfrm>
            <a:off x="5736867" y="1546318"/>
            <a:ext cx="2087038" cy="1882682"/>
          </a:xfrm>
          <a:prstGeom prst="rect">
            <a:avLst/>
          </a:prstGeom>
        </p:spPr>
      </p:pic>
      <p:pic>
        <p:nvPicPr>
          <p:cNvPr id="8" name="Picture 7">
            <a:extLst>
              <a:ext uri="{FF2B5EF4-FFF2-40B4-BE49-F238E27FC236}">
                <a16:creationId xmlns:a16="http://schemas.microsoft.com/office/drawing/2014/main" id="{2C169E1B-87E2-4321-9C2F-9FF5FBAC10F4}"/>
              </a:ext>
            </a:extLst>
          </p:cNvPr>
          <p:cNvPicPr>
            <a:picLocks noChangeAspect="1"/>
          </p:cNvPicPr>
          <p:nvPr/>
        </p:nvPicPr>
        <p:blipFill>
          <a:blip r:embed="rId3"/>
          <a:stretch>
            <a:fillRect/>
          </a:stretch>
        </p:blipFill>
        <p:spPr>
          <a:xfrm>
            <a:off x="8834524" y="3867113"/>
            <a:ext cx="2107454" cy="1841176"/>
          </a:xfrm>
          <a:prstGeom prst="rect">
            <a:avLst/>
          </a:prstGeom>
        </p:spPr>
      </p:pic>
      <p:pic>
        <p:nvPicPr>
          <p:cNvPr id="9" name="Picture 8">
            <a:extLst>
              <a:ext uri="{FF2B5EF4-FFF2-40B4-BE49-F238E27FC236}">
                <a16:creationId xmlns:a16="http://schemas.microsoft.com/office/drawing/2014/main" id="{36025572-24A5-4AA8-B10E-9799ECBA33CB}"/>
              </a:ext>
            </a:extLst>
          </p:cNvPr>
          <p:cNvPicPr>
            <a:picLocks noChangeAspect="1"/>
          </p:cNvPicPr>
          <p:nvPr/>
        </p:nvPicPr>
        <p:blipFill>
          <a:blip r:embed="rId4"/>
          <a:stretch>
            <a:fillRect/>
          </a:stretch>
        </p:blipFill>
        <p:spPr>
          <a:xfrm>
            <a:off x="6096000" y="3876174"/>
            <a:ext cx="2237297" cy="2074279"/>
          </a:xfrm>
          <a:prstGeom prst="rect">
            <a:avLst/>
          </a:prstGeom>
        </p:spPr>
      </p:pic>
      <p:pic>
        <p:nvPicPr>
          <p:cNvPr id="10" name="Picture 9">
            <a:extLst>
              <a:ext uri="{FF2B5EF4-FFF2-40B4-BE49-F238E27FC236}">
                <a16:creationId xmlns:a16="http://schemas.microsoft.com/office/drawing/2014/main" id="{79E0DE0A-207D-455E-87D9-14ADB6F5BB8D}"/>
              </a:ext>
            </a:extLst>
          </p:cNvPr>
          <p:cNvPicPr>
            <a:picLocks noChangeAspect="1"/>
          </p:cNvPicPr>
          <p:nvPr/>
        </p:nvPicPr>
        <p:blipFill>
          <a:blip r:embed="rId5"/>
          <a:stretch>
            <a:fillRect/>
          </a:stretch>
        </p:blipFill>
        <p:spPr>
          <a:xfrm>
            <a:off x="8461239" y="1472549"/>
            <a:ext cx="2398445" cy="2030219"/>
          </a:xfrm>
          <a:prstGeom prst="rect">
            <a:avLst/>
          </a:prstGeom>
        </p:spPr>
      </p:pic>
      <p:sp>
        <p:nvSpPr>
          <p:cNvPr id="11" name="TextBox 10">
            <a:extLst>
              <a:ext uri="{FF2B5EF4-FFF2-40B4-BE49-F238E27FC236}">
                <a16:creationId xmlns:a16="http://schemas.microsoft.com/office/drawing/2014/main" id="{F07EBD18-2C34-4977-B8A7-133C3329B187}"/>
              </a:ext>
            </a:extLst>
          </p:cNvPr>
          <p:cNvSpPr txBox="1"/>
          <p:nvPr/>
        </p:nvSpPr>
        <p:spPr>
          <a:xfrm>
            <a:off x="601736" y="1564562"/>
            <a:ext cx="5135132" cy="4524315"/>
          </a:xfrm>
          <a:prstGeom prst="rect">
            <a:avLst/>
          </a:prstGeom>
          <a:noFill/>
        </p:spPr>
        <p:txBody>
          <a:bodyPr wrap="square" rtlCol="0">
            <a:spAutoFit/>
          </a:bodyPr>
          <a:lstStyle/>
          <a:p>
            <a:r>
              <a:rPr lang="en-GB">
                <a:latin typeface="+mj-lt"/>
              </a:rPr>
              <a:t>Plant interface is all around us on a site, not just the big excavations or heavy machinery. Even if we don’t operate the big machines, our interface with it must be considered and risks eliminated where possible.</a:t>
            </a:r>
          </a:p>
          <a:p>
            <a:endParaRPr lang="en-GB">
              <a:latin typeface="+mj-lt"/>
            </a:endParaRPr>
          </a:p>
          <a:p>
            <a:r>
              <a:rPr lang="en-GB">
                <a:latin typeface="+mj-lt"/>
              </a:rPr>
              <a:t>The majority of our areas will be on live operational Thames Water sites, so we must consider and take into account that OP’s may be driving around us, not just in their transport vans but also in large tankers. It’s very easy to slip into alpha mode and just consider the construction risks within our control.</a:t>
            </a:r>
          </a:p>
          <a:p>
            <a:endParaRPr lang="en-GB">
              <a:latin typeface="+mj-lt"/>
            </a:endParaRPr>
          </a:p>
          <a:p>
            <a:r>
              <a:rPr lang="en-GB">
                <a:latin typeface="+mj-lt"/>
              </a:rPr>
              <a:t>Be aware and ensure all plant movements are considered within the SSOW, if in doubt, stop work and reassess the risk!</a:t>
            </a:r>
          </a:p>
          <a:p>
            <a:endParaRPr lang="en-GB">
              <a:latin typeface="+mj-lt"/>
            </a:endParaRPr>
          </a:p>
        </p:txBody>
      </p:sp>
    </p:spTree>
    <p:extLst>
      <p:ext uri="{BB962C8B-B14F-4D97-AF65-F5344CB8AC3E}">
        <p14:creationId xmlns:p14="http://schemas.microsoft.com/office/powerpoint/2010/main" val="2307108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DCA768-FF89-4722-82C0-38713BE6EC04}"/>
              </a:ext>
            </a:extLst>
          </p:cNvPr>
          <p:cNvSpPr>
            <a:spLocks noGrp="1"/>
          </p:cNvSpPr>
          <p:nvPr>
            <p:ph type="body" sz="quarter" idx="10"/>
          </p:nvPr>
        </p:nvSpPr>
        <p:spPr>
          <a:xfrm>
            <a:off x="601734" y="427588"/>
            <a:ext cx="9090905" cy="522605"/>
          </a:xfrm>
        </p:spPr>
        <p:txBody>
          <a:bodyPr/>
          <a:lstStyle/>
          <a:p>
            <a:r>
              <a:rPr lang="en-GB"/>
              <a:t>Tools</a:t>
            </a:r>
          </a:p>
          <a:p>
            <a:endParaRPr lang="en-GB"/>
          </a:p>
        </p:txBody>
      </p:sp>
      <p:sp>
        <p:nvSpPr>
          <p:cNvPr id="3" name="Text Placeholder 2">
            <a:extLst>
              <a:ext uri="{FF2B5EF4-FFF2-40B4-BE49-F238E27FC236}">
                <a16:creationId xmlns:a16="http://schemas.microsoft.com/office/drawing/2014/main" id="{DDB7E2B0-9724-49FD-9EE2-61C588B57B1E}"/>
              </a:ext>
            </a:extLst>
          </p:cNvPr>
          <p:cNvSpPr>
            <a:spLocks noGrp="1"/>
          </p:cNvSpPr>
          <p:nvPr>
            <p:ph type="body" sz="quarter" idx="12"/>
          </p:nvPr>
        </p:nvSpPr>
        <p:spPr/>
        <p:txBody>
          <a:bodyPr/>
          <a:lstStyle/>
          <a:p>
            <a:r>
              <a:rPr lang="en-GB"/>
              <a:t>M</a:t>
            </a:r>
            <a:r>
              <a:rPr lang="en-GB" sz="2000"/>
              <a:t>aterial / </a:t>
            </a:r>
            <a:r>
              <a:rPr lang="en-GB"/>
              <a:t>R</a:t>
            </a:r>
            <a:r>
              <a:rPr lang="en-GB" sz="2000"/>
              <a:t>esources available for this campaign</a:t>
            </a:r>
          </a:p>
          <a:p>
            <a:endParaRPr lang="en-GB"/>
          </a:p>
        </p:txBody>
      </p:sp>
      <p:sp>
        <p:nvSpPr>
          <p:cNvPr id="4" name="Slide Number Placeholder 3">
            <a:extLst>
              <a:ext uri="{FF2B5EF4-FFF2-40B4-BE49-F238E27FC236}">
                <a16:creationId xmlns:a16="http://schemas.microsoft.com/office/drawing/2014/main" id="{8463174D-AC1D-451E-8F7F-6406A1F7DCE1}"/>
              </a:ext>
            </a:extLst>
          </p:cNvPr>
          <p:cNvSpPr>
            <a:spLocks noGrp="1"/>
          </p:cNvSpPr>
          <p:nvPr>
            <p:ph type="sldNum" sz="quarter" idx="26"/>
          </p:nvPr>
        </p:nvSpPr>
        <p:spPr/>
        <p:txBody>
          <a:bodyPr/>
          <a:lstStyle/>
          <a:p>
            <a:fld id="{B1739543-E302-4EAD-9AFA-E45B8A7403F9}" type="slidenum">
              <a:rPr lang="en-GB" smtClean="0"/>
              <a:pPr/>
              <a:t>6</a:t>
            </a:fld>
            <a:endParaRPr lang="en-GB"/>
          </a:p>
        </p:txBody>
      </p:sp>
      <p:sp>
        <p:nvSpPr>
          <p:cNvPr id="9" name="Text Placeholder 8">
            <a:extLst>
              <a:ext uri="{FF2B5EF4-FFF2-40B4-BE49-F238E27FC236}">
                <a16:creationId xmlns:a16="http://schemas.microsoft.com/office/drawing/2014/main" id="{73906B76-9112-42B2-8862-56FFFF116063}"/>
              </a:ext>
            </a:extLst>
          </p:cNvPr>
          <p:cNvSpPr txBox="1">
            <a:spLocks/>
          </p:cNvSpPr>
          <p:nvPr/>
        </p:nvSpPr>
        <p:spPr>
          <a:xfrm>
            <a:off x="505718" y="4967731"/>
            <a:ext cx="2597078" cy="9308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a:latin typeface="+mj-lt"/>
              </a:rPr>
              <a:t>PPI Checklist</a:t>
            </a:r>
          </a:p>
          <a:p>
            <a:r>
              <a:rPr lang="en-GB" sz="1600">
                <a:latin typeface="+mj-lt"/>
              </a:rPr>
              <a:t>Guidance Notes added</a:t>
            </a:r>
          </a:p>
          <a:p>
            <a:r>
              <a:rPr lang="en-GB" sz="1600" err="1">
                <a:latin typeface="+mj-lt"/>
              </a:rPr>
              <a:t>Spheracloud</a:t>
            </a:r>
            <a:r>
              <a:rPr lang="en-GB" sz="1600">
                <a:latin typeface="+mj-lt"/>
              </a:rPr>
              <a:t> Checklist</a:t>
            </a:r>
          </a:p>
        </p:txBody>
      </p:sp>
      <p:sp>
        <p:nvSpPr>
          <p:cNvPr id="14" name="Text Placeholder 8">
            <a:extLst>
              <a:ext uri="{FF2B5EF4-FFF2-40B4-BE49-F238E27FC236}">
                <a16:creationId xmlns:a16="http://schemas.microsoft.com/office/drawing/2014/main" id="{825733EC-C425-479E-BE44-C6A997BB4CDE}"/>
              </a:ext>
            </a:extLst>
          </p:cNvPr>
          <p:cNvSpPr txBox="1">
            <a:spLocks/>
          </p:cNvSpPr>
          <p:nvPr/>
        </p:nvSpPr>
        <p:spPr>
          <a:xfrm>
            <a:off x="8147407" y="1550780"/>
            <a:ext cx="3282727" cy="9308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a:latin typeface="+mj-lt"/>
              </a:rPr>
              <a:t>Health and Safety Information Document</a:t>
            </a:r>
          </a:p>
          <a:p>
            <a:r>
              <a:rPr lang="en-GB" sz="1400">
                <a:latin typeface="+mj-lt"/>
              </a:rPr>
              <a:t>Developed with Business Partners</a:t>
            </a:r>
          </a:p>
          <a:p>
            <a:endParaRPr lang="en-GB" sz="1400">
              <a:latin typeface="+mj-lt"/>
            </a:endParaRPr>
          </a:p>
        </p:txBody>
      </p:sp>
      <p:pic>
        <p:nvPicPr>
          <p:cNvPr id="7" name="Picture 6">
            <a:extLst>
              <a:ext uri="{FF2B5EF4-FFF2-40B4-BE49-F238E27FC236}">
                <a16:creationId xmlns:a16="http://schemas.microsoft.com/office/drawing/2014/main" id="{F5FC7A0D-D2E0-41E6-A1D0-E23D99E81FCD}"/>
              </a:ext>
            </a:extLst>
          </p:cNvPr>
          <p:cNvPicPr>
            <a:picLocks noChangeAspect="1"/>
          </p:cNvPicPr>
          <p:nvPr/>
        </p:nvPicPr>
        <p:blipFill>
          <a:blip r:embed="rId2"/>
          <a:stretch>
            <a:fillRect/>
          </a:stretch>
        </p:blipFill>
        <p:spPr>
          <a:xfrm>
            <a:off x="601734" y="1550780"/>
            <a:ext cx="2257496" cy="3256316"/>
          </a:xfrm>
          <a:prstGeom prst="rect">
            <a:avLst/>
          </a:prstGeom>
        </p:spPr>
      </p:pic>
      <p:sp>
        <p:nvSpPr>
          <p:cNvPr id="6" name="TextBox 5">
            <a:extLst>
              <a:ext uri="{FF2B5EF4-FFF2-40B4-BE49-F238E27FC236}">
                <a16:creationId xmlns:a16="http://schemas.microsoft.com/office/drawing/2014/main" id="{EEEA5C29-5775-4E21-8728-EF508652B887}"/>
              </a:ext>
            </a:extLst>
          </p:cNvPr>
          <p:cNvSpPr txBox="1"/>
          <p:nvPr/>
        </p:nvSpPr>
        <p:spPr>
          <a:xfrm>
            <a:off x="3283653" y="4905590"/>
            <a:ext cx="6817037" cy="1815882"/>
          </a:xfrm>
          <a:prstGeom prst="rect">
            <a:avLst/>
          </a:prstGeom>
          <a:noFill/>
        </p:spPr>
        <p:txBody>
          <a:bodyPr wrap="square" rtlCol="0">
            <a:spAutoFit/>
          </a:bodyPr>
          <a:lstStyle/>
          <a:p>
            <a:r>
              <a:rPr lang="en-GB" sz="1600" b="1">
                <a:latin typeface="+mj-lt"/>
              </a:rPr>
              <a:t>Essential standards</a:t>
            </a:r>
          </a:p>
          <a:p>
            <a:r>
              <a:rPr lang="en-GB" sz="1600">
                <a:latin typeface="+mj-lt"/>
              </a:rPr>
              <a:t>No.1 – Excavations</a:t>
            </a:r>
          </a:p>
          <a:p>
            <a:r>
              <a:rPr lang="en-GB" sz="1600">
                <a:latin typeface="+mj-lt"/>
              </a:rPr>
              <a:t>No.6 – Mobile Plant</a:t>
            </a:r>
          </a:p>
          <a:p>
            <a:r>
              <a:rPr lang="en-GB" sz="1600">
                <a:latin typeface="+mj-lt"/>
              </a:rPr>
              <a:t>No.14 – Safety in Vehicle Movements</a:t>
            </a:r>
          </a:p>
          <a:p>
            <a:r>
              <a:rPr lang="en-GB" sz="1600">
                <a:latin typeface="+mj-lt"/>
              </a:rPr>
              <a:t>No.15 – Protecting the public during Temporary Work Activities</a:t>
            </a:r>
          </a:p>
          <a:p>
            <a:r>
              <a:rPr lang="en-GB" sz="1600">
                <a:latin typeface="+mj-lt"/>
              </a:rPr>
              <a:t>No. 21 – Large Commercial Vehicles on Public Highways and Construction Sites</a:t>
            </a:r>
          </a:p>
          <a:p>
            <a:endParaRPr lang="en-GB" sz="1600">
              <a:latin typeface="+mj-lt"/>
            </a:endParaRPr>
          </a:p>
        </p:txBody>
      </p:sp>
      <p:pic>
        <p:nvPicPr>
          <p:cNvPr id="8" name="Picture 7">
            <a:extLst>
              <a:ext uri="{FF2B5EF4-FFF2-40B4-BE49-F238E27FC236}">
                <a16:creationId xmlns:a16="http://schemas.microsoft.com/office/drawing/2014/main" id="{21EEA494-D92F-40A9-8C72-0F55B4FF82E2}"/>
              </a:ext>
            </a:extLst>
          </p:cNvPr>
          <p:cNvPicPr>
            <a:picLocks noChangeAspect="1"/>
          </p:cNvPicPr>
          <p:nvPr/>
        </p:nvPicPr>
        <p:blipFill>
          <a:blip r:embed="rId3"/>
          <a:stretch>
            <a:fillRect/>
          </a:stretch>
        </p:blipFill>
        <p:spPr>
          <a:xfrm>
            <a:off x="8596784" y="2362519"/>
            <a:ext cx="2383972" cy="3351841"/>
          </a:xfrm>
          <a:prstGeom prst="rect">
            <a:avLst/>
          </a:prstGeom>
        </p:spPr>
      </p:pic>
      <p:pic>
        <p:nvPicPr>
          <p:cNvPr id="12" name="Picture 4">
            <a:extLst>
              <a:ext uri="{FF2B5EF4-FFF2-40B4-BE49-F238E27FC236}">
                <a16:creationId xmlns:a16="http://schemas.microsoft.com/office/drawing/2014/main" id="{22C6CDDB-B27D-4E21-8D7B-C7CDB9B972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105" y="2953693"/>
            <a:ext cx="488315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8">
            <a:extLst>
              <a:ext uri="{FF2B5EF4-FFF2-40B4-BE49-F238E27FC236}">
                <a16:creationId xmlns:a16="http://schemas.microsoft.com/office/drawing/2014/main" id="{C6678043-D388-4FE0-9911-F3DB924CF296}"/>
              </a:ext>
            </a:extLst>
          </p:cNvPr>
          <p:cNvSpPr txBox="1">
            <a:spLocks/>
          </p:cNvSpPr>
          <p:nvPr/>
        </p:nvSpPr>
        <p:spPr>
          <a:xfrm>
            <a:off x="3791528" y="1995217"/>
            <a:ext cx="4805256" cy="5226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a:latin typeface="+mj-lt"/>
              </a:rPr>
              <a:t>H&amp;S Hub - </a:t>
            </a:r>
            <a:r>
              <a:rPr lang="en-GB" sz="2000">
                <a:latin typeface="+mj-lt"/>
                <a:hlinkClick r:id="rId5"/>
              </a:rPr>
              <a:t>Health and Safety Hub</a:t>
            </a:r>
            <a:endParaRPr lang="en-GB" sz="2000">
              <a:latin typeface="+mj-lt"/>
            </a:endParaRPr>
          </a:p>
          <a:p>
            <a:pPr marL="0" indent="0">
              <a:buNone/>
            </a:pPr>
            <a:endParaRPr lang="en-GB" sz="2000">
              <a:latin typeface="+mj-lt"/>
            </a:endParaRPr>
          </a:p>
          <a:p>
            <a:pPr marL="0" indent="0">
              <a:buNone/>
            </a:pPr>
            <a:endParaRPr lang="en-GB" sz="2000">
              <a:latin typeface="+mj-lt"/>
            </a:endParaRPr>
          </a:p>
          <a:p>
            <a:endParaRPr lang="en-GB" sz="2000">
              <a:latin typeface="+mj-lt"/>
            </a:endParaRPr>
          </a:p>
        </p:txBody>
      </p:sp>
    </p:spTree>
    <p:extLst>
      <p:ext uri="{BB962C8B-B14F-4D97-AF65-F5344CB8AC3E}">
        <p14:creationId xmlns:p14="http://schemas.microsoft.com/office/powerpoint/2010/main" val="51062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DCA768-FF89-4722-82C0-38713BE6EC04}"/>
              </a:ext>
            </a:extLst>
          </p:cNvPr>
          <p:cNvSpPr>
            <a:spLocks noGrp="1"/>
          </p:cNvSpPr>
          <p:nvPr>
            <p:ph type="body" sz="quarter" idx="10"/>
          </p:nvPr>
        </p:nvSpPr>
        <p:spPr/>
        <p:txBody>
          <a:bodyPr/>
          <a:lstStyle/>
          <a:p>
            <a:r>
              <a:rPr lang="en-GB"/>
              <a:t>What’s Next?</a:t>
            </a:r>
          </a:p>
          <a:p>
            <a:endParaRPr lang="en-GB"/>
          </a:p>
        </p:txBody>
      </p:sp>
      <p:sp>
        <p:nvSpPr>
          <p:cNvPr id="3" name="Text Placeholder 2">
            <a:extLst>
              <a:ext uri="{FF2B5EF4-FFF2-40B4-BE49-F238E27FC236}">
                <a16:creationId xmlns:a16="http://schemas.microsoft.com/office/drawing/2014/main" id="{DDB7E2B0-9724-49FD-9EE2-61C588B57B1E}"/>
              </a:ext>
            </a:extLst>
          </p:cNvPr>
          <p:cNvSpPr>
            <a:spLocks noGrp="1"/>
          </p:cNvSpPr>
          <p:nvPr>
            <p:ph type="body" sz="quarter" idx="12"/>
          </p:nvPr>
        </p:nvSpPr>
        <p:spPr/>
        <p:txBody>
          <a:bodyPr/>
          <a:lstStyle/>
          <a:p>
            <a:r>
              <a:rPr lang="en-GB"/>
              <a:t>We need your commitment…</a:t>
            </a:r>
          </a:p>
        </p:txBody>
      </p:sp>
      <p:sp>
        <p:nvSpPr>
          <p:cNvPr id="4" name="Slide Number Placeholder 3">
            <a:extLst>
              <a:ext uri="{FF2B5EF4-FFF2-40B4-BE49-F238E27FC236}">
                <a16:creationId xmlns:a16="http://schemas.microsoft.com/office/drawing/2014/main" id="{8463174D-AC1D-451E-8F7F-6406A1F7DCE1}"/>
              </a:ext>
            </a:extLst>
          </p:cNvPr>
          <p:cNvSpPr>
            <a:spLocks noGrp="1"/>
          </p:cNvSpPr>
          <p:nvPr>
            <p:ph type="sldNum" sz="quarter" idx="26"/>
          </p:nvPr>
        </p:nvSpPr>
        <p:spPr/>
        <p:txBody>
          <a:bodyPr/>
          <a:lstStyle/>
          <a:p>
            <a:fld id="{B1739543-E302-4EAD-9AFA-E45B8A7403F9}" type="slidenum">
              <a:rPr lang="en-GB" smtClean="0"/>
              <a:pPr/>
              <a:t>7</a:t>
            </a:fld>
            <a:endParaRPr lang="en-GB"/>
          </a:p>
        </p:txBody>
      </p:sp>
      <p:sp>
        <p:nvSpPr>
          <p:cNvPr id="6" name="TextBox 5">
            <a:extLst>
              <a:ext uri="{FF2B5EF4-FFF2-40B4-BE49-F238E27FC236}">
                <a16:creationId xmlns:a16="http://schemas.microsoft.com/office/drawing/2014/main" id="{EB7859BC-EC92-41E4-9266-4A2CFC8404C7}"/>
              </a:ext>
            </a:extLst>
          </p:cNvPr>
          <p:cNvSpPr txBox="1"/>
          <p:nvPr/>
        </p:nvSpPr>
        <p:spPr>
          <a:xfrm>
            <a:off x="702821" y="2229377"/>
            <a:ext cx="10520350" cy="3416320"/>
          </a:xfrm>
          <a:prstGeom prst="rect">
            <a:avLst/>
          </a:prstGeom>
          <a:noFill/>
        </p:spPr>
        <p:txBody>
          <a:bodyPr wrap="square">
            <a:spAutoFit/>
          </a:bodyPr>
          <a:lstStyle/>
          <a:p>
            <a:pPr marL="285750" indent="-285750">
              <a:buFont typeface="Arial" panose="020B0604020202020204" pitchFamily="34" charset="0"/>
              <a:buChar char="•"/>
            </a:pPr>
            <a:r>
              <a:rPr lang="en-GB">
                <a:latin typeface="+mj-lt"/>
              </a:rPr>
              <a:t>Senior Managers to hold</a:t>
            </a:r>
            <a:r>
              <a:rPr lang="en-GB" sz="1800">
                <a:latin typeface="+mj-lt"/>
              </a:rPr>
              <a:t> a Safety Stand-down(s) with your teams and brief them on the </a:t>
            </a:r>
            <a:r>
              <a:rPr lang="en-GB">
                <a:latin typeface="+mj-lt"/>
              </a:rPr>
              <a:t>PPI</a:t>
            </a:r>
            <a:r>
              <a:rPr lang="en-GB" sz="1800">
                <a:latin typeface="+mj-lt"/>
              </a:rPr>
              <a:t> campaign</a:t>
            </a:r>
          </a:p>
          <a:p>
            <a:endParaRPr lang="en-GB" sz="1800">
              <a:latin typeface="+mj-lt"/>
            </a:endParaRPr>
          </a:p>
          <a:p>
            <a:pPr marL="285750" indent="-285750">
              <a:buFont typeface="Arial" panose="020B0604020202020204" pitchFamily="34" charset="0"/>
              <a:buChar char="•"/>
            </a:pPr>
            <a:r>
              <a:rPr lang="en-GB" sz="1800">
                <a:latin typeface="+mj-lt"/>
              </a:rPr>
              <a:t>Undertake the target audit to capture compliance and actions – Recorded onto </a:t>
            </a:r>
            <a:r>
              <a:rPr lang="en-GB" sz="1800" err="1">
                <a:latin typeface="+mj-lt"/>
              </a:rPr>
              <a:t>Spheracloud</a:t>
            </a:r>
            <a:endParaRPr lang="en-GB" sz="1800">
              <a:latin typeface="+mj-lt"/>
            </a:endParaRPr>
          </a:p>
          <a:p>
            <a:endParaRPr lang="en-GB" sz="1800" b="0">
              <a:latin typeface="+mj-lt"/>
            </a:endParaRPr>
          </a:p>
          <a:p>
            <a:pPr marL="285750" indent="-285750">
              <a:buFont typeface="Arial" panose="020B0604020202020204" pitchFamily="34" charset="0"/>
              <a:buChar char="•"/>
            </a:pPr>
            <a:r>
              <a:rPr lang="en-GB" sz="1800">
                <a:latin typeface="+mj-lt"/>
              </a:rPr>
              <a:t>Review plan and feedback any improvements</a:t>
            </a:r>
          </a:p>
          <a:p>
            <a:endParaRPr lang="en-GB" sz="1800">
              <a:latin typeface="+mj-lt"/>
            </a:endParaRPr>
          </a:p>
          <a:p>
            <a:endParaRPr lang="en-GB" sz="1800">
              <a:latin typeface="+mj-lt"/>
            </a:endParaRPr>
          </a:p>
          <a:p>
            <a:endParaRPr lang="en-GB">
              <a:latin typeface="+mj-lt"/>
            </a:endParaRPr>
          </a:p>
          <a:p>
            <a:endParaRPr lang="en-GB" sz="1800">
              <a:latin typeface="+mj-lt"/>
            </a:endParaRPr>
          </a:p>
          <a:p>
            <a:r>
              <a:rPr lang="en-GB">
                <a:latin typeface="+mj-lt"/>
              </a:rPr>
              <a:t>The following slides have been designed for you to use as a template and allow you to tailor them to capture your own organisations strap line as well as to ensure we all have a consistent message.</a:t>
            </a:r>
          </a:p>
          <a:p>
            <a:pPr marL="285750" indent="-285750">
              <a:buFont typeface="Arial" panose="020B0604020202020204" pitchFamily="34" charset="0"/>
              <a:buChar char="•"/>
            </a:pPr>
            <a:endParaRPr lang="en-GB" sz="1800">
              <a:latin typeface="+mj-lt"/>
            </a:endParaRPr>
          </a:p>
        </p:txBody>
      </p:sp>
    </p:spTree>
    <p:extLst>
      <p:ext uri="{BB962C8B-B14F-4D97-AF65-F5344CB8AC3E}">
        <p14:creationId xmlns:p14="http://schemas.microsoft.com/office/powerpoint/2010/main" val="3773469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6F09FA-B543-449F-8DDA-DA727A92C56F}"/>
              </a:ext>
            </a:extLst>
          </p:cNvPr>
          <p:cNvSpPr>
            <a:spLocks noGrp="1"/>
          </p:cNvSpPr>
          <p:nvPr>
            <p:ph type="body" sz="quarter" idx="10"/>
          </p:nvPr>
        </p:nvSpPr>
        <p:spPr/>
        <p:txBody>
          <a:bodyPr/>
          <a:lstStyle/>
          <a:p>
            <a:r>
              <a:rPr lang="en-GB"/>
              <a:t>PPI Campaign</a:t>
            </a:r>
          </a:p>
          <a:p>
            <a:r>
              <a:rPr lang="en-GB"/>
              <a:t>Team stand down pack</a:t>
            </a:r>
          </a:p>
        </p:txBody>
      </p:sp>
      <p:sp>
        <p:nvSpPr>
          <p:cNvPr id="3" name="Text Placeholder 2">
            <a:extLst>
              <a:ext uri="{FF2B5EF4-FFF2-40B4-BE49-F238E27FC236}">
                <a16:creationId xmlns:a16="http://schemas.microsoft.com/office/drawing/2014/main" id="{49D63FB5-FF1B-4DF6-B5ED-0FD695C9EC98}"/>
              </a:ext>
            </a:extLst>
          </p:cNvPr>
          <p:cNvSpPr>
            <a:spLocks noGrp="1"/>
          </p:cNvSpPr>
          <p:nvPr>
            <p:ph type="body" sz="quarter" idx="11"/>
          </p:nvPr>
        </p:nvSpPr>
        <p:spPr/>
        <p:txBody>
          <a:bodyPr/>
          <a:lstStyle/>
          <a:p>
            <a:r>
              <a:rPr lang="en-GB"/>
              <a:t>January 2023</a:t>
            </a:r>
          </a:p>
        </p:txBody>
      </p:sp>
      <p:sp>
        <p:nvSpPr>
          <p:cNvPr id="4" name="Slide Number Placeholder 3">
            <a:extLst>
              <a:ext uri="{FF2B5EF4-FFF2-40B4-BE49-F238E27FC236}">
                <a16:creationId xmlns:a16="http://schemas.microsoft.com/office/drawing/2014/main" id="{D4242966-D435-4AEB-B70B-15E626CDF057}"/>
              </a:ext>
            </a:extLst>
          </p:cNvPr>
          <p:cNvSpPr>
            <a:spLocks noGrp="1"/>
          </p:cNvSpPr>
          <p:nvPr>
            <p:ph type="sldNum" sz="quarter" idx="26"/>
          </p:nvPr>
        </p:nvSpPr>
        <p:spPr/>
        <p:txBody>
          <a:bodyPr/>
          <a:lstStyle/>
          <a:p>
            <a:fld id="{B1739543-E302-4EAD-9AFA-E45B8A7403F9}" type="slidenum">
              <a:rPr lang="en-GB" smtClean="0"/>
              <a:pPr/>
              <a:t>8</a:t>
            </a:fld>
            <a:endParaRPr lang="en-GB"/>
          </a:p>
        </p:txBody>
      </p:sp>
    </p:spTree>
    <p:extLst>
      <p:ext uri="{BB962C8B-B14F-4D97-AF65-F5344CB8AC3E}">
        <p14:creationId xmlns:p14="http://schemas.microsoft.com/office/powerpoint/2010/main" val="271596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CB317960-1B0E-41EA-83F1-2D696D8B3A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9722" y="2191347"/>
            <a:ext cx="4532389" cy="1623251"/>
          </a:xfrm>
          <a:prstGeom prst="rect">
            <a:avLst/>
          </a:prstGeom>
        </p:spPr>
      </p:pic>
      <p:sp>
        <p:nvSpPr>
          <p:cNvPr id="2" name="Text Placeholder 1">
            <a:extLst>
              <a:ext uri="{FF2B5EF4-FFF2-40B4-BE49-F238E27FC236}">
                <a16:creationId xmlns:a16="http://schemas.microsoft.com/office/drawing/2014/main" id="{C3DCA768-FF89-4722-82C0-38713BE6EC04}"/>
              </a:ext>
            </a:extLst>
          </p:cNvPr>
          <p:cNvSpPr>
            <a:spLocks noGrp="1"/>
          </p:cNvSpPr>
          <p:nvPr>
            <p:ph type="body" sz="quarter" idx="10"/>
          </p:nvPr>
        </p:nvSpPr>
        <p:spPr>
          <a:xfrm>
            <a:off x="601735" y="427588"/>
            <a:ext cx="6898290" cy="522605"/>
          </a:xfrm>
        </p:spPr>
        <p:txBody>
          <a:bodyPr/>
          <a:lstStyle/>
          <a:p>
            <a:r>
              <a:rPr lang="en-GB"/>
              <a:t>People Plant Interface Campaign</a:t>
            </a:r>
          </a:p>
        </p:txBody>
      </p:sp>
      <p:sp>
        <p:nvSpPr>
          <p:cNvPr id="3" name="Text Placeholder 2">
            <a:extLst>
              <a:ext uri="{FF2B5EF4-FFF2-40B4-BE49-F238E27FC236}">
                <a16:creationId xmlns:a16="http://schemas.microsoft.com/office/drawing/2014/main" id="{DDB7E2B0-9724-49FD-9EE2-61C588B57B1E}"/>
              </a:ext>
            </a:extLst>
          </p:cNvPr>
          <p:cNvSpPr>
            <a:spLocks noGrp="1"/>
          </p:cNvSpPr>
          <p:nvPr>
            <p:ph type="body" sz="quarter" idx="12"/>
          </p:nvPr>
        </p:nvSpPr>
        <p:spPr/>
        <p:txBody>
          <a:bodyPr/>
          <a:lstStyle/>
          <a:p>
            <a:r>
              <a:rPr lang="en-GB"/>
              <a:t>January 2023</a:t>
            </a:r>
          </a:p>
        </p:txBody>
      </p:sp>
      <p:sp>
        <p:nvSpPr>
          <p:cNvPr id="4" name="Slide Number Placeholder 3">
            <a:extLst>
              <a:ext uri="{FF2B5EF4-FFF2-40B4-BE49-F238E27FC236}">
                <a16:creationId xmlns:a16="http://schemas.microsoft.com/office/drawing/2014/main" id="{8463174D-AC1D-451E-8F7F-6406A1F7DCE1}"/>
              </a:ext>
            </a:extLst>
          </p:cNvPr>
          <p:cNvSpPr>
            <a:spLocks noGrp="1"/>
          </p:cNvSpPr>
          <p:nvPr>
            <p:ph type="sldNum" sz="quarter" idx="26"/>
          </p:nvPr>
        </p:nvSpPr>
        <p:spPr/>
        <p:txBody>
          <a:bodyPr/>
          <a:lstStyle/>
          <a:p>
            <a:fld id="{B1739543-E302-4EAD-9AFA-E45B8A7403F9}" type="slidenum">
              <a:rPr lang="en-GB" smtClean="0"/>
              <a:pPr/>
              <a:t>9</a:t>
            </a:fld>
            <a:endParaRPr lang="en-GB"/>
          </a:p>
        </p:txBody>
      </p:sp>
      <p:sp>
        <p:nvSpPr>
          <p:cNvPr id="6" name="TextBox 5">
            <a:extLst>
              <a:ext uri="{FF2B5EF4-FFF2-40B4-BE49-F238E27FC236}">
                <a16:creationId xmlns:a16="http://schemas.microsoft.com/office/drawing/2014/main" id="{EB7859BC-EC92-41E4-9266-4A2CFC8404C7}"/>
              </a:ext>
            </a:extLst>
          </p:cNvPr>
          <p:cNvSpPr txBox="1"/>
          <p:nvPr/>
        </p:nvSpPr>
        <p:spPr>
          <a:xfrm>
            <a:off x="601734" y="1602769"/>
            <a:ext cx="7319641" cy="6186309"/>
          </a:xfrm>
          <a:prstGeom prst="rect">
            <a:avLst/>
          </a:prstGeom>
          <a:noFill/>
        </p:spPr>
        <p:txBody>
          <a:bodyPr wrap="square">
            <a:spAutoFit/>
          </a:bodyPr>
          <a:lstStyle/>
          <a:p>
            <a:pPr marL="285750" indent="-285750">
              <a:buFont typeface="Arial" panose="020B0604020202020204" pitchFamily="34" charset="0"/>
              <a:buChar char="•"/>
            </a:pPr>
            <a:r>
              <a:rPr lang="en-GB" sz="1800">
                <a:latin typeface="+mj-lt"/>
              </a:rPr>
              <a:t>We are steadily increasing our workload across the framework, with approximately 20,000 plant movements a year expected!</a:t>
            </a:r>
          </a:p>
          <a:p>
            <a:pPr marL="285750" indent="-285750">
              <a:buFont typeface="Arial" panose="020B0604020202020204" pitchFamily="34" charset="0"/>
              <a:buChar char="•"/>
            </a:pPr>
            <a:endParaRPr lang="en-GB">
              <a:latin typeface="+mj-lt"/>
            </a:endParaRPr>
          </a:p>
          <a:p>
            <a:pPr marL="285750" indent="-285750">
              <a:buFont typeface="Arial" panose="020B0604020202020204" pitchFamily="34" charset="0"/>
              <a:buChar char="•"/>
            </a:pPr>
            <a:r>
              <a:rPr lang="en-GB">
                <a:latin typeface="+mj-lt"/>
              </a:rPr>
              <a:t>Serious injuries have occurred from not following simple processes or procedures</a:t>
            </a:r>
          </a:p>
          <a:p>
            <a:pPr marL="285750" indent="-285750">
              <a:buFont typeface="Arial" panose="020B0604020202020204" pitchFamily="34" charset="0"/>
              <a:buChar char="•"/>
            </a:pPr>
            <a:endParaRPr lang="en-GB">
              <a:latin typeface="+mj-lt"/>
            </a:endParaRPr>
          </a:p>
          <a:p>
            <a:pPr marL="285750" indent="-285750">
              <a:buFont typeface="Arial" panose="020B0604020202020204" pitchFamily="34" charset="0"/>
              <a:buChar char="•"/>
            </a:pPr>
            <a:r>
              <a:rPr lang="en-GB">
                <a:latin typeface="+mj-lt"/>
              </a:rPr>
              <a:t>Through investigation of these incidents it has been found that most (if not all), could have been prevented if the basics had been implemented.</a:t>
            </a:r>
          </a:p>
          <a:p>
            <a:endParaRPr lang="en-GB" sz="1800">
              <a:latin typeface="+mj-lt"/>
            </a:endParaRPr>
          </a:p>
          <a:p>
            <a:pPr marL="285750" indent="-285750">
              <a:buFont typeface="Arial" panose="020B0604020202020204" pitchFamily="34" charset="0"/>
              <a:buChar char="•"/>
            </a:pPr>
            <a:r>
              <a:rPr lang="en-GB" sz="1800">
                <a:latin typeface="+mj-lt"/>
              </a:rPr>
              <a:t>These standards and processes are there to keep you safe and if you can’t apply what your safe system of work or method is asking, STOP work and speak to your supervisor.</a:t>
            </a:r>
          </a:p>
          <a:p>
            <a:pPr marL="285750" indent="-285750">
              <a:buFont typeface="Arial" panose="020B0604020202020204" pitchFamily="34" charset="0"/>
              <a:buChar char="•"/>
            </a:pPr>
            <a:endParaRPr lang="en-GB">
              <a:latin typeface="+mj-lt"/>
            </a:endParaRPr>
          </a:p>
          <a:p>
            <a:pPr marL="285750" indent="-285750">
              <a:buFont typeface="Arial" panose="020B0604020202020204" pitchFamily="34" charset="0"/>
              <a:buChar char="•"/>
            </a:pPr>
            <a:r>
              <a:rPr lang="en-GB" sz="1800">
                <a:latin typeface="+mj-lt"/>
              </a:rPr>
              <a:t>ALWAYS assess the task thoroughly using your permit(s), prior to starting work and apply any hold points identified</a:t>
            </a:r>
          </a:p>
          <a:p>
            <a:pPr marL="285750" indent="-285750">
              <a:buFont typeface="Arial" panose="020B0604020202020204" pitchFamily="34" charset="0"/>
              <a:buChar char="•"/>
            </a:pPr>
            <a:endParaRPr lang="en-GB">
              <a:latin typeface="+mj-lt"/>
            </a:endParaRPr>
          </a:p>
          <a:p>
            <a:pPr marL="285750" indent="-285750">
              <a:buFont typeface="Arial" panose="020B0604020202020204" pitchFamily="34" charset="0"/>
              <a:buChar char="•"/>
            </a:pPr>
            <a:endParaRPr lang="en-GB" sz="1800">
              <a:latin typeface="+mj-lt"/>
            </a:endParaRPr>
          </a:p>
          <a:p>
            <a:pPr marL="285750" indent="-285750">
              <a:buFont typeface="Arial" panose="020B0604020202020204" pitchFamily="34" charset="0"/>
              <a:buChar char="•"/>
            </a:pPr>
            <a:endParaRPr lang="en-GB">
              <a:latin typeface="+mj-lt"/>
            </a:endParaRPr>
          </a:p>
          <a:p>
            <a:pPr marL="285750" indent="-285750">
              <a:buFont typeface="Arial" panose="020B0604020202020204" pitchFamily="34" charset="0"/>
              <a:buChar char="•"/>
            </a:pPr>
            <a:endParaRPr lang="en-GB" sz="1800">
              <a:latin typeface="+mj-lt"/>
            </a:endParaRPr>
          </a:p>
          <a:p>
            <a:pPr marL="285750" indent="-285750">
              <a:buFont typeface="Arial" panose="020B0604020202020204" pitchFamily="34" charset="0"/>
              <a:buChar char="•"/>
            </a:pPr>
            <a:endParaRPr lang="en-GB">
              <a:latin typeface="+mj-lt"/>
            </a:endParaRPr>
          </a:p>
          <a:p>
            <a:pPr marL="285750" indent="-285750">
              <a:buFont typeface="Arial" panose="020B0604020202020204" pitchFamily="34" charset="0"/>
              <a:buChar char="•"/>
            </a:pPr>
            <a:endParaRPr lang="en-GB" sz="1800">
              <a:latin typeface="+mj-lt"/>
            </a:endParaRPr>
          </a:p>
          <a:p>
            <a:pPr marL="285750" indent="-285750">
              <a:buFont typeface="Arial" panose="020B0604020202020204" pitchFamily="34" charset="0"/>
              <a:buChar char="•"/>
            </a:pPr>
            <a:endParaRPr lang="en-GB" sz="1800">
              <a:latin typeface="+mj-lt"/>
            </a:endParaRPr>
          </a:p>
        </p:txBody>
      </p:sp>
      <p:pic>
        <p:nvPicPr>
          <p:cNvPr id="11" name="Picture 3">
            <a:extLst>
              <a:ext uri="{FF2B5EF4-FFF2-40B4-BE49-F238E27FC236}">
                <a16:creationId xmlns:a16="http://schemas.microsoft.com/office/drawing/2014/main" id="{DA70BA1C-9C0E-46E2-8517-F82898C22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385" y="4057153"/>
            <a:ext cx="959955" cy="968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558A042F-0CD1-4AB4-BD8B-39EB1B9930B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43465" y="5129972"/>
            <a:ext cx="929640" cy="1013460"/>
          </a:xfrm>
          <a:prstGeom prst="rect">
            <a:avLst/>
          </a:prstGeom>
          <a:noFill/>
          <a:ln>
            <a:noFill/>
          </a:ln>
        </p:spPr>
      </p:pic>
      <p:pic>
        <p:nvPicPr>
          <p:cNvPr id="13" name="Picture 12">
            <a:extLst>
              <a:ext uri="{FF2B5EF4-FFF2-40B4-BE49-F238E27FC236}">
                <a16:creationId xmlns:a16="http://schemas.microsoft.com/office/drawing/2014/main" id="{71834086-E27D-45D1-9245-4836F49B359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73105" y="4057152"/>
            <a:ext cx="1017161" cy="968211"/>
          </a:xfrm>
          <a:prstGeom prst="rect">
            <a:avLst/>
          </a:prstGeom>
          <a:noFill/>
          <a:ln>
            <a:noFill/>
          </a:ln>
        </p:spPr>
      </p:pic>
    </p:spTree>
    <p:extLst>
      <p:ext uri="{BB962C8B-B14F-4D97-AF65-F5344CB8AC3E}">
        <p14:creationId xmlns:p14="http://schemas.microsoft.com/office/powerpoint/2010/main" val="162166611"/>
      </p:ext>
    </p:extLst>
  </p:cSld>
  <p:clrMapOvr>
    <a:masterClrMapping/>
  </p:clrMapOvr>
</p:sld>
</file>

<file path=ppt/theme/theme1.xml><?xml version="1.0" encoding="utf-8"?>
<a:theme xmlns:a="http://schemas.openxmlformats.org/drawingml/2006/main" name="Office Theme">
  <a:themeElements>
    <a:clrScheme name="Custom 1">
      <a:dk1>
        <a:srgbClr val="333F48"/>
      </a:dk1>
      <a:lt1>
        <a:sysClr val="window" lastClr="FFFFFF"/>
      </a:lt1>
      <a:dk2>
        <a:srgbClr val="333F48"/>
      </a:dk2>
      <a:lt2>
        <a:srgbClr val="E7E6E6"/>
      </a:lt2>
      <a:accent1>
        <a:srgbClr val="009FDF"/>
      </a:accent1>
      <a:accent2>
        <a:srgbClr val="7FBA00"/>
      </a:accent2>
      <a:accent3>
        <a:srgbClr val="A5A5A5"/>
      </a:accent3>
      <a:accent4>
        <a:srgbClr val="F07D28"/>
      </a:accent4>
      <a:accent5>
        <a:srgbClr val="5BC5F2"/>
      </a:accent5>
      <a:accent6>
        <a:srgbClr val="DCEAF4"/>
      </a:accent6>
      <a:hlink>
        <a:srgbClr val="0563C1"/>
      </a:hlink>
      <a:folHlink>
        <a:srgbClr val="954F72"/>
      </a:folHlink>
    </a:clrScheme>
    <a:fontScheme name="Thames Water">
      <a:majorFont>
        <a:latin typeface="Abadi Extra Light"/>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alpha val="80000"/>
          </a:schemeClr>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15CF309A-AE60-4002-A4C0-8378AD516EE1}" vid="{8B68FEDF-8767-40F5-BEC2-29E48EDFFE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0381891372A5746BC47CE8EF83133BE" ma:contentTypeVersion="8" ma:contentTypeDescription="Create a new document." ma:contentTypeScope="" ma:versionID="3e30275bbf79a1a371f0675249dba97e">
  <xsd:schema xmlns:xsd="http://www.w3.org/2001/XMLSchema" xmlns:xs="http://www.w3.org/2001/XMLSchema" xmlns:p="http://schemas.microsoft.com/office/2006/metadata/properties" xmlns:ns2="5fb48608-f482-46f0-81ff-78152e144012" xmlns:ns3="fb8889f8-a55b-4295-a47b-da72a786f8cc" targetNamespace="http://schemas.microsoft.com/office/2006/metadata/properties" ma:root="true" ma:fieldsID="bee993146220660d9cb2441ad6ce7daa" ns2:_="" ns3:_="">
    <xsd:import namespace="5fb48608-f482-46f0-81ff-78152e144012"/>
    <xsd:import namespace="fb8889f8-a55b-4295-a47b-da72a786f8c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b48608-f482-46f0-81ff-78152e1440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8889f8-a55b-4295-a47b-da72a786f8c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1CD856-98CB-4EAA-ACE9-7207B1B732AF}">
  <ds:schemaRefs>
    <ds:schemaRef ds:uri="5fb48608-f482-46f0-81ff-78152e144012"/>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fb8889f8-a55b-4295-a47b-da72a786f8cc"/>
    <ds:schemaRef ds:uri="http://www.w3.org/XML/1998/namespace"/>
  </ds:schemaRefs>
</ds:datastoreItem>
</file>

<file path=customXml/itemProps2.xml><?xml version="1.0" encoding="utf-8"?>
<ds:datastoreItem xmlns:ds="http://schemas.openxmlformats.org/officeDocument/2006/customXml" ds:itemID="{C16EA30E-F265-4F41-B55B-D951F40E1C64}">
  <ds:schemaRefs>
    <ds:schemaRef ds:uri="5fb48608-f482-46f0-81ff-78152e144012"/>
    <ds:schemaRef ds:uri="fb8889f8-a55b-4295-a47b-da72a786f8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1991FF9-09F1-42BF-A04F-B5E32F5D75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Branded PowerPoint template</Template>
  <TotalTime>0</TotalTime>
  <Words>1337</Words>
  <Application>Microsoft Office PowerPoint</Application>
  <PresentationFormat>Widescreen</PresentationFormat>
  <Paragraphs>157</Paragraphs>
  <Slides>18</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Abadi Extra Light</vt:lpstr>
      <vt:lpstr>Arial</vt:lpstr>
      <vt:lpstr>Arial Nova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Johnson</dc:creator>
  <cp:lastModifiedBy>Karl May</cp:lastModifiedBy>
  <cp:revision>1</cp:revision>
  <dcterms:created xsi:type="dcterms:W3CDTF">2021-07-09T15:03:08Z</dcterms:created>
  <dcterms:modified xsi:type="dcterms:W3CDTF">2023-01-05T09:57:59Z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0x01010060381891372A5746BC47CE8EF83133BE</vt:lpwstr>
  </property>
</Properties>
</file>