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handoutMasterIdLst>
    <p:handoutMasterId r:id="rId42"/>
  </p:handoutMasterIdLst>
  <p:sldIdLst>
    <p:sldId id="256" r:id="rId5"/>
    <p:sldId id="299" r:id="rId6"/>
    <p:sldId id="321" r:id="rId7"/>
    <p:sldId id="281" r:id="rId8"/>
    <p:sldId id="286" r:id="rId9"/>
    <p:sldId id="297" r:id="rId10"/>
    <p:sldId id="322" r:id="rId11"/>
    <p:sldId id="293" r:id="rId12"/>
    <p:sldId id="294" r:id="rId13"/>
    <p:sldId id="323" r:id="rId14"/>
    <p:sldId id="289" r:id="rId15"/>
    <p:sldId id="290" r:id="rId16"/>
    <p:sldId id="291" r:id="rId17"/>
    <p:sldId id="287" r:id="rId18"/>
    <p:sldId id="288" r:id="rId19"/>
    <p:sldId id="324" r:id="rId20"/>
    <p:sldId id="292" r:id="rId21"/>
    <p:sldId id="296" r:id="rId22"/>
    <p:sldId id="325" r:id="rId23"/>
    <p:sldId id="308" r:id="rId24"/>
    <p:sldId id="310" r:id="rId25"/>
    <p:sldId id="312" r:id="rId26"/>
    <p:sldId id="313" r:id="rId27"/>
    <p:sldId id="258" r:id="rId28"/>
    <p:sldId id="318" r:id="rId29"/>
    <p:sldId id="280" r:id="rId30"/>
    <p:sldId id="298" r:id="rId31"/>
    <p:sldId id="319" r:id="rId32"/>
    <p:sldId id="301" r:id="rId33"/>
    <p:sldId id="266" r:id="rId34"/>
    <p:sldId id="320" r:id="rId35"/>
    <p:sldId id="314" r:id="rId36"/>
    <p:sldId id="315" r:id="rId37"/>
    <p:sldId id="316" r:id="rId38"/>
    <p:sldId id="317"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DDF53E-CAB3-ADAE-E560-D8504EFD5654}" name="Hayley Jones" initials="HJ" userId="S::Hayley.Jones@thameswater.co.uk::b1425003-2006-4547-8506-64cb47f39e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ire Johnson" initials="CJ" lastIdx="3" clrIdx="0">
    <p:extLst>
      <p:ext uri="{19B8F6BF-5375-455C-9EA6-DF929625EA0E}">
        <p15:presenceInfo xmlns:p15="http://schemas.microsoft.com/office/powerpoint/2012/main" userId="S::claire.johnson@thameswater.co.uk::534b9b73-81ec-4c60-8db4-8b0fe7a42e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EDE"/>
    <a:srgbClr val="D8F1FF"/>
    <a:srgbClr val="007BBB"/>
    <a:srgbClr val="000000"/>
    <a:srgbClr val="6ABA18"/>
    <a:srgbClr val="64C5F8"/>
    <a:srgbClr val="FFAF16"/>
    <a:srgbClr val="04599F"/>
    <a:srgbClr val="062B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8975C-346A-4DFD-96B9-89481B724130}" v="8" dt="2023-06-28T08:17:16.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9231" autoAdjust="0"/>
  </p:normalViewPr>
  <p:slideViewPr>
    <p:cSldViewPr snapToGrid="0">
      <p:cViewPr varScale="1">
        <p:scale>
          <a:sx n="46" d="100"/>
          <a:sy n="46" d="100"/>
        </p:scale>
        <p:origin x="1368" y="36"/>
      </p:cViewPr>
      <p:guideLst>
        <p:guide orient="horz" pos="2160"/>
        <p:guide pos="3840"/>
      </p:guideLst>
    </p:cSldViewPr>
  </p:slideViewPr>
  <p:outlineViewPr>
    <p:cViewPr>
      <p:scale>
        <a:sx n="33" d="100"/>
        <a:sy n="33" d="100"/>
      </p:scale>
      <p:origin x="0" y="-624"/>
    </p:cViewPr>
  </p:outlineViewPr>
  <p:notesTextViewPr>
    <p:cViewPr>
      <p:scale>
        <a:sx n="3" d="2"/>
        <a:sy n="3" d="2"/>
      </p:scale>
      <p:origin x="0" y="-1824"/>
    </p:cViewPr>
  </p:notesTextViewPr>
  <p:sorterViewPr>
    <p:cViewPr>
      <p:scale>
        <a:sx n="150" d="100"/>
        <a:sy n="150" d="100"/>
      </p:scale>
      <p:origin x="0" y="-38832"/>
    </p:cViewPr>
  </p:sorterViewPr>
  <p:notesViewPr>
    <p:cSldViewPr snapToGrid="0" showGuides="1">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eo Pasqualone" userId="2e002a71-eb51-4f1f-a63d-5f519b150b0f" providerId="ADAL" clId="{6B88975C-346A-4DFD-96B9-89481B724130}"/>
    <pc:docChg chg="custSel delSld modSld">
      <pc:chgData name="Matteo Pasqualone" userId="2e002a71-eb51-4f1f-a63d-5f519b150b0f" providerId="ADAL" clId="{6B88975C-346A-4DFD-96B9-89481B724130}" dt="2023-06-28T08:20:57.157" v="631"/>
      <pc:docMkLst>
        <pc:docMk/>
      </pc:docMkLst>
      <pc:sldChg chg="del">
        <pc:chgData name="Matteo Pasqualone" userId="2e002a71-eb51-4f1f-a63d-5f519b150b0f" providerId="ADAL" clId="{6B88975C-346A-4DFD-96B9-89481B724130}" dt="2023-06-27T10:43:15.429" v="69" actId="47"/>
        <pc:sldMkLst>
          <pc:docMk/>
          <pc:sldMk cId="713838876" sldId="259"/>
        </pc:sldMkLst>
      </pc:sldChg>
      <pc:sldChg chg="del">
        <pc:chgData name="Matteo Pasqualone" userId="2e002a71-eb51-4f1f-a63d-5f519b150b0f" providerId="ADAL" clId="{6B88975C-346A-4DFD-96B9-89481B724130}" dt="2023-06-27T09:10:01.756" v="46" actId="47"/>
        <pc:sldMkLst>
          <pc:docMk/>
          <pc:sldMk cId="2923572628" sldId="281"/>
        </pc:sldMkLst>
      </pc:sldChg>
      <pc:sldChg chg="del">
        <pc:chgData name="Matteo Pasqualone" userId="2e002a71-eb51-4f1f-a63d-5f519b150b0f" providerId="ADAL" clId="{6B88975C-346A-4DFD-96B9-89481B724130}" dt="2023-06-27T10:41:42.530" v="68" actId="47"/>
        <pc:sldMkLst>
          <pc:docMk/>
          <pc:sldMk cId="3931105476" sldId="286"/>
        </pc:sldMkLst>
      </pc:sldChg>
      <pc:sldChg chg="del">
        <pc:chgData name="Matteo Pasqualone" userId="2e002a71-eb51-4f1f-a63d-5f519b150b0f" providerId="ADAL" clId="{6B88975C-346A-4DFD-96B9-89481B724130}" dt="2023-06-27T10:41:42.530" v="68" actId="47"/>
        <pc:sldMkLst>
          <pc:docMk/>
          <pc:sldMk cId="718629852" sldId="287"/>
        </pc:sldMkLst>
      </pc:sldChg>
      <pc:sldChg chg="del">
        <pc:chgData name="Matteo Pasqualone" userId="2e002a71-eb51-4f1f-a63d-5f519b150b0f" providerId="ADAL" clId="{6B88975C-346A-4DFD-96B9-89481B724130}" dt="2023-06-27T10:41:42.530" v="68" actId="47"/>
        <pc:sldMkLst>
          <pc:docMk/>
          <pc:sldMk cId="620302629" sldId="288"/>
        </pc:sldMkLst>
      </pc:sldChg>
      <pc:sldChg chg="del">
        <pc:chgData name="Matteo Pasqualone" userId="2e002a71-eb51-4f1f-a63d-5f519b150b0f" providerId="ADAL" clId="{6B88975C-346A-4DFD-96B9-89481B724130}" dt="2023-06-27T10:41:42.530" v="68" actId="47"/>
        <pc:sldMkLst>
          <pc:docMk/>
          <pc:sldMk cId="3773469064" sldId="289"/>
        </pc:sldMkLst>
      </pc:sldChg>
      <pc:sldChg chg="modSp del mod">
        <pc:chgData name="Matteo Pasqualone" userId="2e002a71-eb51-4f1f-a63d-5f519b150b0f" providerId="ADAL" clId="{6B88975C-346A-4DFD-96B9-89481B724130}" dt="2023-06-27T13:48:10.988" v="112" actId="5793"/>
        <pc:sldMkLst>
          <pc:docMk/>
          <pc:sldMk cId="271596026" sldId="290"/>
        </pc:sldMkLst>
        <pc:spChg chg="mod">
          <ac:chgData name="Matteo Pasqualone" userId="2e002a71-eb51-4f1f-a63d-5f519b150b0f" providerId="ADAL" clId="{6B88975C-346A-4DFD-96B9-89481B724130}" dt="2023-06-27T13:48:10.988" v="112" actId="5793"/>
          <ac:spMkLst>
            <pc:docMk/>
            <pc:sldMk cId="271596026" sldId="290"/>
            <ac:spMk id="3" creationId="{49D63FB5-FF1B-4DF6-B5ED-0FD695C9EC98}"/>
          </ac:spMkLst>
        </pc:spChg>
      </pc:sldChg>
      <pc:sldChg chg="modSp del mod">
        <pc:chgData name="Matteo Pasqualone" userId="2e002a71-eb51-4f1f-a63d-5f519b150b0f" providerId="ADAL" clId="{6B88975C-346A-4DFD-96B9-89481B724130}" dt="2023-06-27T13:48:18.076" v="121" actId="20577"/>
        <pc:sldMkLst>
          <pc:docMk/>
          <pc:sldMk cId="162166611" sldId="291"/>
        </pc:sldMkLst>
        <pc:spChg chg="mod">
          <ac:chgData name="Matteo Pasqualone" userId="2e002a71-eb51-4f1f-a63d-5f519b150b0f" providerId="ADAL" clId="{6B88975C-346A-4DFD-96B9-89481B724130}" dt="2023-06-27T13:48:18.076" v="121" actId="20577"/>
          <ac:spMkLst>
            <pc:docMk/>
            <pc:sldMk cId="162166611" sldId="291"/>
            <ac:spMk id="3" creationId="{DDB7E2B0-9724-49FD-9EE2-61C588B57B1E}"/>
          </ac:spMkLst>
        </pc:spChg>
      </pc:sldChg>
      <pc:sldChg chg="del">
        <pc:chgData name="Matteo Pasqualone" userId="2e002a71-eb51-4f1f-a63d-5f519b150b0f" providerId="ADAL" clId="{6B88975C-346A-4DFD-96B9-89481B724130}" dt="2023-06-27T10:41:42.530" v="68" actId="47"/>
        <pc:sldMkLst>
          <pc:docMk/>
          <pc:sldMk cId="3814434780" sldId="292"/>
        </pc:sldMkLst>
      </pc:sldChg>
      <pc:sldChg chg="del">
        <pc:chgData name="Matteo Pasqualone" userId="2e002a71-eb51-4f1f-a63d-5f519b150b0f" providerId="ADAL" clId="{6B88975C-346A-4DFD-96B9-89481B724130}" dt="2023-06-27T10:41:42.530" v="68" actId="47"/>
        <pc:sldMkLst>
          <pc:docMk/>
          <pc:sldMk cId="2214738991" sldId="293"/>
        </pc:sldMkLst>
      </pc:sldChg>
      <pc:sldChg chg="del">
        <pc:chgData name="Matteo Pasqualone" userId="2e002a71-eb51-4f1f-a63d-5f519b150b0f" providerId="ADAL" clId="{6B88975C-346A-4DFD-96B9-89481B724130}" dt="2023-06-27T10:41:42.530" v="68" actId="47"/>
        <pc:sldMkLst>
          <pc:docMk/>
          <pc:sldMk cId="2086942521" sldId="294"/>
        </pc:sldMkLst>
      </pc:sldChg>
      <pc:sldChg chg="del">
        <pc:chgData name="Matteo Pasqualone" userId="2e002a71-eb51-4f1f-a63d-5f519b150b0f" providerId="ADAL" clId="{6B88975C-346A-4DFD-96B9-89481B724130}" dt="2023-06-27T10:41:42.530" v="68" actId="47"/>
        <pc:sldMkLst>
          <pc:docMk/>
          <pc:sldMk cId="51062436" sldId="297"/>
        </pc:sldMkLst>
      </pc:sldChg>
      <pc:sldChg chg="modSp mod modNotesTx">
        <pc:chgData name="Matteo Pasqualone" userId="2e002a71-eb51-4f1f-a63d-5f519b150b0f" providerId="ADAL" clId="{6B88975C-346A-4DFD-96B9-89481B724130}" dt="2023-06-27T13:47:39.985" v="102" actId="11"/>
        <pc:sldMkLst>
          <pc:docMk/>
          <pc:sldMk cId="3234472865" sldId="299"/>
        </pc:sldMkLst>
        <pc:spChg chg="mod">
          <ac:chgData name="Matteo Pasqualone" userId="2e002a71-eb51-4f1f-a63d-5f519b150b0f" providerId="ADAL" clId="{6B88975C-346A-4DFD-96B9-89481B724130}" dt="2023-06-27T13:47:39.985" v="102" actId="11"/>
          <ac:spMkLst>
            <pc:docMk/>
            <pc:sldMk cId="3234472865" sldId="299"/>
            <ac:spMk id="5" creationId="{1989509B-6165-0E9D-02E3-5B941DEA88A8}"/>
          </ac:spMkLst>
        </pc:spChg>
      </pc:sldChg>
      <pc:sldChg chg="modSp del mod">
        <pc:chgData name="Matteo Pasqualone" userId="2e002a71-eb51-4f1f-a63d-5f519b150b0f" providerId="ADAL" clId="{6B88975C-346A-4DFD-96B9-89481B724130}" dt="2023-06-28T08:14:37.256" v="486" actId="2696"/>
        <pc:sldMkLst>
          <pc:docMk/>
          <pc:sldMk cId="874476129" sldId="300"/>
        </pc:sldMkLst>
        <pc:spChg chg="mod">
          <ac:chgData name="Matteo Pasqualone" userId="2e002a71-eb51-4f1f-a63d-5f519b150b0f" providerId="ADAL" clId="{6B88975C-346A-4DFD-96B9-89481B724130}" dt="2023-06-28T08:01:49.208" v="139" actId="313"/>
          <ac:spMkLst>
            <pc:docMk/>
            <pc:sldMk cId="874476129" sldId="300"/>
            <ac:spMk id="5" creationId="{60C55926-EBDE-A4BC-E1DB-E43450DF3E90}"/>
          </ac:spMkLst>
        </pc:spChg>
      </pc:sldChg>
      <pc:sldChg chg="del">
        <pc:chgData name="Matteo Pasqualone" userId="2e002a71-eb51-4f1f-a63d-5f519b150b0f" providerId="ADAL" clId="{6B88975C-346A-4DFD-96B9-89481B724130}" dt="2023-06-27T10:41:42.530" v="68" actId="47"/>
        <pc:sldMkLst>
          <pc:docMk/>
          <pc:sldMk cId="1710434817" sldId="302"/>
        </pc:sldMkLst>
      </pc:sldChg>
      <pc:sldChg chg="del">
        <pc:chgData name="Matteo Pasqualone" userId="2e002a71-eb51-4f1f-a63d-5f519b150b0f" providerId="ADAL" clId="{6B88975C-346A-4DFD-96B9-89481B724130}" dt="2023-06-27T10:41:42.530" v="68" actId="47"/>
        <pc:sldMkLst>
          <pc:docMk/>
          <pc:sldMk cId="3588628992" sldId="303"/>
        </pc:sldMkLst>
      </pc:sldChg>
      <pc:sldChg chg="del">
        <pc:chgData name="Matteo Pasqualone" userId="2e002a71-eb51-4f1f-a63d-5f519b150b0f" providerId="ADAL" clId="{6B88975C-346A-4DFD-96B9-89481B724130}" dt="2023-06-27T10:41:42.530" v="68" actId="47"/>
        <pc:sldMkLst>
          <pc:docMk/>
          <pc:sldMk cId="1894538553" sldId="304"/>
        </pc:sldMkLst>
      </pc:sldChg>
      <pc:sldChg chg="del">
        <pc:chgData name="Matteo Pasqualone" userId="2e002a71-eb51-4f1f-a63d-5f519b150b0f" providerId="ADAL" clId="{6B88975C-346A-4DFD-96B9-89481B724130}" dt="2023-06-27T10:41:42.530" v="68" actId="47"/>
        <pc:sldMkLst>
          <pc:docMk/>
          <pc:sldMk cId="3514361097" sldId="305"/>
        </pc:sldMkLst>
      </pc:sldChg>
      <pc:sldChg chg="del">
        <pc:chgData name="Matteo Pasqualone" userId="2e002a71-eb51-4f1f-a63d-5f519b150b0f" providerId="ADAL" clId="{6B88975C-346A-4DFD-96B9-89481B724130}" dt="2023-06-27T10:41:42.530" v="68" actId="47"/>
        <pc:sldMkLst>
          <pc:docMk/>
          <pc:sldMk cId="1730985885" sldId="306"/>
        </pc:sldMkLst>
      </pc:sldChg>
      <pc:sldChg chg="del">
        <pc:chgData name="Matteo Pasqualone" userId="2e002a71-eb51-4f1f-a63d-5f519b150b0f" providerId="ADAL" clId="{6B88975C-346A-4DFD-96B9-89481B724130}" dt="2023-06-27T10:41:42.530" v="68" actId="47"/>
        <pc:sldMkLst>
          <pc:docMk/>
          <pc:sldMk cId="4165725700" sldId="307"/>
        </pc:sldMkLst>
      </pc:sldChg>
      <pc:sldChg chg="modSp mod modNotesTx">
        <pc:chgData name="Matteo Pasqualone" userId="2e002a71-eb51-4f1f-a63d-5f519b150b0f" providerId="ADAL" clId="{6B88975C-346A-4DFD-96B9-89481B724130}" dt="2023-06-28T08:20:57.157" v="631"/>
        <pc:sldMkLst>
          <pc:docMk/>
          <pc:sldMk cId="759926716" sldId="310"/>
        </pc:sldMkLst>
        <pc:spChg chg="mod">
          <ac:chgData name="Matteo Pasqualone" userId="2e002a71-eb51-4f1f-a63d-5f519b150b0f" providerId="ADAL" clId="{6B88975C-346A-4DFD-96B9-89481B724130}" dt="2023-06-28T08:16:42.663" v="541" actId="113"/>
          <ac:spMkLst>
            <pc:docMk/>
            <pc:sldMk cId="759926716" sldId="310"/>
            <ac:spMk id="5" creationId="{60C55926-EBDE-A4BC-E1DB-E43450DF3E90}"/>
          </ac:spMkLst>
        </pc:spChg>
      </pc:sldChg>
      <pc:sldChg chg="del">
        <pc:chgData name="Matteo Pasqualone" userId="2e002a71-eb51-4f1f-a63d-5f519b150b0f" providerId="ADAL" clId="{6B88975C-346A-4DFD-96B9-89481B724130}" dt="2023-06-28T08:16:10.465" v="531" actId="2696"/>
        <pc:sldMkLst>
          <pc:docMk/>
          <pc:sldMk cId="2524148033" sldId="311"/>
        </pc:sldMkLst>
      </pc:sldChg>
      <pc:sldChg chg="addSp delSp modSp mod">
        <pc:chgData name="Matteo Pasqualone" userId="2e002a71-eb51-4f1f-a63d-5f519b150b0f" providerId="ADAL" clId="{6B88975C-346A-4DFD-96B9-89481B724130}" dt="2023-06-27T13:53:21.938" v="138" actId="14100"/>
        <pc:sldMkLst>
          <pc:docMk/>
          <pc:sldMk cId="546293096" sldId="312"/>
        </pc:sldMkLst>
        <pc:picChg chg="del">
          <ac:chgData name="Matteo Pasqualone" userId="2e002a71-eb51-4f1f-a63d-5f519b150b0f" providerId="ADAL" clId="{6B88975C-346A-4DFD-96B9-89481B724130}" dt="2023-06-27T13:51:04.303" v="122" actId="478"/>
          <ac:picMkLst>
            <pc:docMk/>
            <pc:sldMk cId="546293096" sldId="312"/>
            <ac:picMk id="7" creationId="{BE186E12-120C-BC1A-2B67-CE9DC837CBF7}"/>
          </ac:picMkLst>
        </pc:picChg>
        <pc:picChg chg="del">
          <ac:chgData name="Matteo Pasqualone" userId="2e002a71-eb51-4f1f-a63d-5f519b150b0f" providerId="ADAL" clId="{6B88975C-346A-4DFD-96B9-89481B724130}" dt="2023-06-27T13:52:35.066" v="130" actId="478"/>
          <ac:picMkLst>
            <pc:docMk/>
            <pc:sldMk cId="546293096" sldId="312"/>
            <ac:picMk id="9" creationId="{0B4C7A20-149D-09DA-ED7F-594E7B11E6ED}"/>
          </ac:picMkLst>
        </pc:picChg>
        <pc:picChg chg="add del">
          <ac:chgData name="Matteo Pasqualone" userId="2e002a71-eb51-4f1f-a63d-5f519b150b0f" providerId="ADAL" clId="{6B88975C-346A-4DFD-96B9-89481B724130}" dt="2023-06-27T13:51:11.851" v="124" actId="478"/>
          <ac:picMkLst>
            <pc:docMk/>
            <pc:sldMk cId="546293096" sldId="312"/>
            <ac:picMk id="12" creationId="{15753569-DCC2-2E33-51B7-CFDE56E0A914}"/>
          </ac:picMkLst>
        </pc:picChg>
        <pc:picChg chg="add mod">
          <ac:chgData name="Matteo Pasqualone" userId="2e002a71-eb51-4f1f-a63d-5f519b150b0f" providerId="ADAL" clId="{6B88975C-346A-4DFD-96B9-89481B724130}" dt="2023-06-27T13:52:26.237" v="129" actId="14100"/>
          <ac:picMkLst>
            <pc:docMk/>
            <pc:sldMk cId="546293096" sldId="312"/>
            <ac:picMk id="14" creationId="{B99D5B5C-6A97-C5C5-1BB6-5B3EDDF9FBB5}"/>
          </ac:picMkLst>
        </pc:picChg>
        <pc:picChg chg="add mod">
          <ac:chgData name="Matteo Pasqualone" userId="2e002a71-eb51-4f1f-a63d-5f519b150b0f" providerId="ADAL" clId="{6B88975C-346A-4DFD-96B9-89481B724130}" dt="2023-06-27T13:53:21.938" v="138" actId="14100"/>
          <ac:picMkLst>
            <pc:docMk/>
            <pc:sldMk cId="546293096" sldId="312"/>
            <ac:picMk id="16" creationId="{810A6623-448E-B181-0AB5-D2A7EC841EDE}"/>
          </ac:picMkLst>
        </pc:picChg>
      </pc:sldChg>
      <pc:sldChg chg="modSp mod">
        <pc:chgData name="Matteo Pasqualone" userId="2e002a71-eb51-4f1f-a63d-5f519b150b0f" providerId="ADAL" clId="{6B88975C-346A-4DFD-96B9-89481B724130}" dt="2023-06-27T09:08:57.153" v="45" actId="1076"/>
        <pc:sldMkLst>
          <pc:docMk/>
          <pc:sldMk cId="3319153093" sldId="313"/>
        </pc:sldMkLst>
        <pc:spChg chg="mod">
          <ac:chgData name="Matteo Pasqualone" userId="2e002a71-eb51-4f1f-a63d-5f519b150b0f" providerId="ADAL" clId="{6B88975C-346A-4DFD-96B9-89481B724130}" dt="2023-06-27T09:08:57.153" v="45" actId="1076"/>
          <ac:spMkLst>
            <pc:docMk/>
            <pc:sldMk cId="3319153093" sldId="313"/>
            <ac:spMk id="2" creationId="{604FBFA2-7DC9-817C-5F26-FBB247126F5C}"/>
          </ac:spMkLst>
        </pc:spChg>
      </pc:sldChg>
      <pc:sldChg chg="addSp delSp modSp mod">
        <pc:chgData name="Matteo Pasqualone" userId="2e002a71-eb51-4f1f-a63d-5f519b150b0f" providerId="ADAL" clId="{6B88975C-346A-4DFD-96B9-89481B724130}" dt="2023-06-27T13:43:24.349" v="71" actId="1076"/>
        <pc:sldMkLst>
          <pc:docMk/>
          <pc:sldMk cId="4074879716" sldId="320"/>
        </pc:sldMkLst>
        <pc:spChg chg="del mod">
          <ac:chgData name="Matteo Pasqualone" userId="2e002a71-eb51-4f1f-a63d-5f519b150b0f" providerId="ADAL" clId="{6B88975C-346A-4DFD-96B9-89481B724130}" dt="2023-06-27T10:31:10.336" v="50" actId="478"/>
          <ac:spMkLst>
            <pc:docMk/>
            <pc:sldMk cId="4074879716" sldId="320"/>
            <ac:spMk id="2" creationId="{086195B9-AF0F-4144-B615-3A0C48DCC87F}"/>
          </ac:spMkLst>
        </pc:spChg>
        <pc:spChg chg="del mod">
          <ac:chgData name="Matteo Pasqualone" userId="2e002a71-eb51-4f1f-a63d-5f519b150b0f" providerId="ADAL" clId="{6B88975C-346A-4DFD-96B9-89481B724130}" dt="2023-06-27T10:31:16.519" v="52" actId="478"/>
          <ac:spMkLst>
            <pc:docMk/>
            <pc:sldMk cId="4074879716" sldId="320"/>
            <ac:spMk id="3" creationId="{C0407DD0-E92B-4674-AFB5-2F02737FB6D4}"/>
          </ac:spMkLst>
        </pc:spChg>
        <pc:picChg chg="add mod">
          <ac:chgData name="Matteo Pasqualone" userId="2e002a71-eb51-4f1f-a63d-5f519b150b0f" providerId="ADAL" clId="{6B88975C-346A-4DFD-96B9-89481B724130}" dt="2023-06-27T13:43:24.349" v="71" actId="1076"/>
          <ac:picMkLst>
            <pc:docMk/>
            <pc:sldMk cId="4074879716" sldId="320"/>
            <ac:picMk id="9" creationId="{93F4726B-FD76-C745-6E1F-59B28FE966CE}"/>
          </ac:picMkLst>
        </pc:picChg>
      </pc:sldChg>
      <pc:sldMasterChg chg="delSldLayout">
        <pc:chgData name="Matteo Pasqualone" userId="2e002a71-eb51-4f1f-a63d-5f519b150b0f" providerId="ADAL" clId="{6B88975C-346A-4DFD-96B9-89481B724130}" dt="2023-06-27T10:41:42.530" v="68" actId="47"/>
        <pc:sldMasterMkLst>
          <pc:docMk/>
          <pc:sldMasterMk cId="1873232272" sldId="2147483648"/>
        </pc:sldMasterMkLst>
        <pc:sldLayoutChg chg="del">
          <pc:chgData name="Matteo Pasqualone" userId="2e002a71-eb51-4f1f-a63d-5f519b150b0f" providerId="ADAL" clId="{6B88975C-346A-4DFD-96B9-89481B724130}" dt="2023-06-27T10:41:42.530" v="68" actId="47"/>
          <pc:sldLayoutMkLst>
            <pc:docMk/>
            <pc:sldMasterMk cId="1873232272" sldId="2147483648"/>
            <pc:sldLayoutMk cId="3974231897" sldId="214748374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Capital DeliveryService</a:t>
            </a:r>
            <a:r>
              <a:rPr lang="en-GB" baseline="0"/>
              <a:t> Strikes Year 3 &amp; 4 To date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068222758610133E-2"/>
          <c:y val="0.13048372911169745"/>
          <c:w val="0.95467383816167506"/>
          <c:h val="0.39607975124481465"/>
        </c:manualLayout>
      </c:layout>
      <c:barChart>
        <c:barDir val="col"/>
        <c:grouping val="stacked"/>
        <c:varyColors val="0"/>
        <c:ser>
          <c:idx val="0"/>
          <c:order val="0"/>
          <c:tx>
            <c:strRef>
              <c:f>Graphs!$A$4</c:f>
              <c:strCache>
                <c:ptCount val="1"/>
                <c:pt idx="0">
                  <c:v>Capital Delivery - Direct Delivery</c:v>
                </c:pt>
              </c:strCache>
            </c:strRef>
          </c:tx>
          <c:spPr>
            <a:solidFill>
              <a:schemeClr val="accent1"/>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Graphs!$B$4:$P$4</c:f>
              <c:numCache>
                <c:formatCode>General</c:formatCode>
                <c:ptCount val="15"/>
                <c:pt idx="5">
                  <c:v>1</c:v>
                </c:pt>
              </c:numCache>
            </c:numRef>
          </c:val>
          <c:extLst>
            <c:ext xmlns:c16="http://schemas.microsoft.com/office/drawing/2014/chart" uri="{C3380CC4-5D6E-409C-BE32-E72D297353CC}">
              <c16:uniqueId val="{00000000-0D13-49C9-A57C-7ABC8F0F241A}"/>
            </c:ext>
          </c:extLst>
        </c:ser>
        <c:ser>
          <c:idx val="1"/>
          <c:order val="1"/>
          <c:tx>
            <c:strRef>
              <c:f>Graphs!$A$5</c:f>
              <c:strCache>
                <c:ptCount val="1"/>
                <c:pt idx="0">
                  <c:v>Capital Delivery - London Infra - Contractors - Barhale LOT 5</c:v>
                </c:pt>
              </c:strCache>
            </c:strRef>
          </c:tx>
          <c:spPr>
            <a:solidFill>
              <a:schemeClr val="accent2"/>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Graphs!$B$5:$P$5</c:f>
              <c:numCache>
                <c:formatCode>General</c:formatCode>
                <c:ptCount val="15"/>
                <c:pt idx="9">
                  <c:v>1</c:v>
                </c:pt>
              </c:numCache>
            </c:numRef>
          </c:val>
          <c:extLst>
            <c:ext xmlns:c16="http://schemas.microsoft.com/office/drawing/2014/chart" uri="{C3380CC4-5D6E-409C-BE32-E72D297353CC}">
              <c16:uniqueId val="{00000001-0D13-49C9-A57C-7ABC8F0F241A}"/>
            </c:ext>
          </c:extLst>
        </c:ser>
        <c:ser>
          <c:idx val="2"/>
          <c:order val="2"/>
          <c:tx>
            <c:strRef>
              <c:f>Graphs!$A$6</c:f>
              <c:strCache>
                <c:ptCount val="1"/>
                <c:pt idx="0">
                  <c:v>Capital Delivery - London Infra - Contractors - CIS - Sewers Crossing Rail - McAllister</c:v>
                </c:pt>
              </c:strCache>
            </c:strRef>
          </c:tx>
          <c:spPr>
            <a:solidFill>
              <a:schemeClr val="accent3"/>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Graphs!$B$6:$P$6</c:f>
              <c:numCache>
                <c:formatCode>General</c:formatCode>
                <c:ptCount val="15"/>
                <c:pt idx="7">
                  <c:v>1</c:v>
                </c:pt>
              </c:numCache>
            </c:numRef>
          </c:val>
          <c:extLst>
            <c:ext xmlns:c16="http://schemas.microsoft.com/office/drawing/2014/chart" uri="{C3380CC4-5D6E-409C-BE32-E72D297353CC}">
              <c16:uniqueId val="{00000002-0D13-49C9-A57C-7ABC8F0F241A}"/>
            </c:ext>
          </c:extLst>
        </c:ser>
        <c:ser>
          <c:idx val="3"/>
          <c:order val="3"/>
          <c:tx>
            <c:strRef>
              <c:f>Graphs!$A$7</c:f>
              <c:strCache>
                <c:ptCount val="1"/>
                <c:pt idx="0">
                  <c:v>Capital Delivery - London Infra - Contractors - J Browne Construction LOT 2</c:v>
                </c:pt>
              </c:strCache>
            </c:strRef>
          </c:tx>
          <c:spPr>
            <a:solidFill>
              <a:schemeClr val="accent4"/>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Graphs!$B$7:$P$7</c:f>
              <c:numCache>
                <c:formatCode>General</c:formatCode>
                <c:ptCount val="15"/>
                <c:pt idx="4">
                  <c:v>1</c:v>
                </c:pt>
                <c:pt idx="5">
                  <c:v>1</c:v>
                </c:pt>
                <c:pt idx="7">
                  <c:v>1</c:v>
                </c:pt>
                <c:pt idx="11">
                  <c:v>1</c:v>
                </c:pt>
                <c:pt idx="14">
                  <c:v>2</c:v>
                </c:pt>
              </c:numCache>
            </c:numRef>
          </c:val>
          <c:extLst>
            <c:ext xmlns:c16="http://schemas.microsoft.com/office/drawing/2014/chart" uri="{C3380CC4-5D6E-409C-BE32-E72D297353CC}">
              <c16:uniqueId val="{00000003-0D13-49C9-A57C-7ABC8F0F241A}"/>
            </c:ext>
          </c:extLst>
        </c:ser>
        <c:ser>
          <c:idx val="4"/>
          <c:order val="4"/>
          <c:tx>
            <c:strRef>
              <c:f>Graphs!$A$8</c:f>
              <c:strCache>
                <c:ptCount val="1"/>
                <c:pt idx="0">
                  <c:v>Capital Delivery - London Infra - Contractors - J Murphy LOT 5</c:v>
                </c:pt>
              </c:strCache>
            </c:strRef>
          </c:tx>
          <c:spPr>
            <a:solidFill>
              <a:schemeClr val="accent5"/>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Graphs!$B$8:$P$8</c:f>
              <c:numCache>
                <c:formatCode>General</c:formatCode>
                <c:ptCount val="15"/>
                <c:pt idx="9">
                  <c:v>1</c:v>
                </c:pt>
              </c:numCache>
            </c:numRef>
          </c:val>
          <c:extLst>
            <c:ext xmlns:c16="http://schemas.microsoft.com/office/drawing/2014/chart" uri="{C3380CC4-5D6E-409C-BE32-E72D297353CC}">
              <c16:uniqueId val="{00000004-0D13-49C9-A57C-7ABC8F0F241A}"/>
            </c:ext>
          </c:extLst>
        </c:ser>
        <c:ser>
          <c:idx val="5"/>
          <c:order val="5"/>
          <c:tx>
            <c:strRef>
              <c:f>Graphs!$A$9</c:f>
              <c:strCache>
                <c:ptCount val="1"/>
                <c:pt idx="0">
                  <c:v>Capital Delivery - London Infra - Contractors - Morrison Water Services LOT 2</c:v>
                </c:pt>
              </c:strCache>
            </c:strRef>
          </c:tx>
          <c:spPr>
            <a:solidFill>
              <a:schemeClr val="accent6"/>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Graphs!$B$9:$P$9</c:f>
              <c:numCache>
                <c:formatCode>General</c:formatCode>
                <c:ptCount val="15"/>
                <c:pt idx="11">
                  <c:v>1</c:v>
                </c:pt>
              </c:numCache>
            </c:numRef>
          </c:val>
          <c:extLst>
            <c:ext xmlns:c16="http://schemas.microsoft.com/office/drawing/2014/chart" uri="{C3380CC4-5D6E-409C-BE32-E72D297353CC}">
              <c16:uniqueId val="{00000005-0D13-49C9-A57C-7ABC8F0F241A}"/>
            </c:ext>
          </c:extLst>
        </c:ser>
        <c:ser>
          <c:idx val="6"/>
          <c:order val="6"/>
          <c:tx>
            <c:strRef>
              <c:f>Graphs!$A$10</c:f>
              <c:strCache>
                <c:ptCount val="1"/>
                <c:pt idx="0">
                  <c:v>Capital Delivery - London Infra - Contractors - Morrison Water Services LOT 6</c:v>
                </c:pt>
              </c:strCache>
            </c:strRef>
          </c:tx>
          <c:spPr>
            <a:solidFill>
              <a:schemeClr val="accent1">
                <a:lumMod val="6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Graphs!$B$10:$P$10</c:f>
              <c:numCache>
                <c:formatCode>General</c:formatCode>
                <c:ptCount val="15"/>
                <c:pt idx="2">
                  <c:v>1</c:v>
                </c:pt>
                <c:pt idx="4">
                  <c:v>3</c:v>
                </c:pt>
                <c:pt idx="7">
                  <c:v>1</c:v>
                </c:pt>
                <c:pt idx="10">
                  <c:v>2</c:v>
                </c:pt>
                <c:pt idx="11">
                  <c:v>1</c:v>
                </c:pt>
                <c:pt idx="12">
                  <c:v>1</c:v>
                </c:pt>
                <c:pt idx="13">
                  <c:v>1</c:v>
                </c:pt>
                <c:pt idx="14">
                  <c:v>1</c:v>
                </c:pt>
              </c:numCache>
            </c:numRef>
          </c:val>
          <c:extLst>
            <c:ext xmlns:c16="http://schemas.microsoft.com/office/drawing/2014/chart" uri="{C3380CC4-5D6E-409C-BE32-E72D297353CC}">
              <c16:uniqueId val="{00000006-0D13-49C9-A57C-7ABC8F0F241A}"/>
            </c:ext>
          </c:extLst>
        </c:ser>
        <c:ser>
          <c:idx val="7"/>
          <c:order val="7"/>
          <c:tx>
            <c:strRef>
              <c:f>Graphs!$A$11</c:f>
              <c:strCache>
                <c:ptCount val="1"/>
                <c:pt idx="0">
                  <c:v>Capital Delivery - London Non-Infra - Contractors - Galliford Try LOT 1</c:v>
                </c:pt>
              </c:strCache>
            </c:strRef>
          </c:tx>
          <c:spPr>
            <a:solidFill>
              <a:schemeClr val="accent2">
                <a:lumMod val="6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Graphs!$B$11:$P$11</c:f>
              <c:numCache>
                <c:formatCode>General</c:formatCode>
                <c:ptCount val="15"/>
                <c:pt idx="12">
                  <c:v>1</c:v>
                </c:pt>
              </c:numCache>
            </c:numRef>
          </c:val>
          <c:extLst>
            <c:ext xmlns:c16="http://schemas.microsoft.com/office/drawing/2014/chart" uri="{C3380CC4-5D6E-409C-BE32-E72D297353CC}">
              <c16:uniqueId val="{00000007-0D13-49C9-A57C-7ABC8F0F241A}"/>
            </c:ext>
          </c:extLst>
        </c:ser>
        <c:ser>
          <c:idx val="8"/>
          <c:order val="8"/>
          <c:tx>
            <c:strRef>
              <c:f>Graphs!$A$12</c:f>
              <c:strCache>
                <c:ptCount val="1"/>
                <c:pt idx="0">
                  <c:v>Capital Delivery - London Non-Infra - Contractors - Galliford Try LOT 3</c:v>
                </c:pt>
              </c:strCache>
            </c:strRef>
          </c:tx>
          <c:spPr>
            <a:solidFill>
              <a:schemeClr val="accent3">
                <a:lumMod val="6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Graphs!$B$12:$P$12</c:f>
              <c:numCache>
                <c:formatCode>General</c:formatCode>
                <c:ptCount val="15"/>
                <c:pt idx="5">
                  <c:v>1</c:v>
                </c:pt>
                <c:pt idx="8">
                  <c:v>1</c:v>
                </c:pt>
                <c:pt idx="9">
                  <c:v>1</c:v>
                </c:pt>
                <c:pt idx="10">
                  <c:v>1</c:v>
                </c:pt>
                <c:pt idx="11">
                  <c:v>1</c:v>
                </c:pt>
                <c:pt idx="13">
                  <c:v>2</c:v>
                </c:pt>
              </c:numCache>
            </c:numRef>
          </c:val>
          <c:extLst>
            <c:ext xmlns:c16="http://schemas.microsoft.com/office/drawing/2014/chart" uri="{C3380CC4-5D6E-409C-BE32-E72D297353CC}">
              <c16:uniqueId val="{00000008-0D13-49C9-A57C-7ABC8F0F241A}"/>
            </c:ext>
          </c:extLst>
        </c:ser>
        <c:ser>
          <c:idx val="9"/>
          <c:order val="9"/>
          <c:tx>
            <c:strRef>
              <c:f>Graphs!$A$13</c:f>
              <c:strCache>
                <c:ptCount val="1"/>
                <c:pt idx="0">
                  <c:v>Capital Delivery - London Non-Infra - Contractors - Glan Agua LOT 1</c:v>
                </c:pt>
              </c:strCache>
            </c:strRef>
          </c:tx>
          <c:spPr>
            <a:solidFill>
              <a:schemeClr val="accent4">
                <a:lumMod val="6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Graphs!$B$13:$P$13</c:f>
              <c:numCache>
                <c:formatCode>General</c:formatCode>
                <c:ptCount val="15"/>
                <c:pt idx="9">
                  <c:v>1</c:v>
                </c:pt>
              </c:numCache>
            </c:numRef>
          </c:val>
          <c:extLst>
            <c:ext xmlns:c16="http://schemas.microsoft.com/office/drawing/2014/chart" uri="{C3380CC4-5D6E-409C-BE32-E72D297353CC}">
              <c16:uniqueId val="{00000009-0D13-49C9-A57C-7ABC8F0F241A}"/>
            </c:ext>
          </c:extLst>
        </c:ser>
        <c:ser>
          <c:idx val="10"/>
          <c:order val="10"/>
          <c:tx>
            <c:strRef>
              <c:f>Graphs!$A$14</c:f>
              <c:strCache>
                <c:ptCount val="1"/>
                <c:pt idx="0">
                  <c:v>Capital Delivery - London Non-Infra - Contractors - MWH Treatment LOT 3</c:v>
                </c:pt>
              </c:strCache>
            </c:strRef>
          </c:tx>
          <c:spPr>
            <a:solidFill>
              <a:schemeClr val="accent5">
                <a:lumMod val="6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Graphs!$B$14:$P$14</c:f>
              <c:numCache>
                <c:formatCode>General</c:formatCode>
                <c:ptCount val="15"/>
                <c:pt idx="4">
                  <c:v>1</c:v>
                </c:pt>
                <c:pt idx="6">
                  <c:v>1</c:v>
                </c:pt>
              </c:numCache>
            </c:numRef>
          </c:val>
          <c:extLst>
            <c:ext xmlns:c16="http://schemas.microsoft.com/office/drawing/2014/chart" uri="{C3380CC4-5D6E-409C-BE32-E72D297353CC}">
              <c16:uniqueId val="{0000000A-0D13-49C9-A57C-7ABC8F0F241A}"/>
            </c:ext>
          </c:extLst>
        </c:ser>
        <c:ser>
          <c:idx val="11"/>
          <c:order val="11"/>
          <c:tx>
            <c:strRef>
              <c:f>Graphs!$A$15</c:f>
              <c:strCache>
                <c:ptCount val="1"/>
                <c:pt idx="0">
                  <c:v>Capital Delivery - Major Projects - Contractors - Guildford STW Re-location</c:v>
                </c:pt>
              </c:strCache>
            </c:strRef>
          </c:tx>
          <c:spPr>
            <a:solidFill>
              <a:schemeClr val="accent6">
                <a:lumMod val="6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Graphs!$B$15:$P$15</c:f>
              <c:numCache>
                <c:formatCode>General</c:formatCode>
                <c:ptCount val="15"/>
                <c:pt idx="9">
                  <c:v>1</c:v>
                </c:pt>
                <c:pt idx="12">
                  <c:v>1</c:v>
                </c:pt>
              </c:numCache>
            </c:numRef>
          </c:val>
          <c:extLst>
            <c:ext xmlns:c16="http://schemas.microsoft.com/office/drawing/2014/chart" uri="{C3380CC4-5D6E-409C-BE32-E72D297353CC}">
              <c16:uniqueId val="{0000000B-0D13-49C9-A57C-7ABC8F0F241A}"/>
            </c:ext>
          </c:extLst>
        </c:ser>
        <c:ser>
          <c:idx val="12"/>
          <c:order val="12"/>
          <c:tx>
            <c:strRef>
              <c:f>Graphs!$A$16</c:f>
              <c:strCache>
                <c:ptCount val="1"/>
                <c:pt idx="0">
                  <c:v>Capital Delivery - Major Projects - Contractors - Laing O'Rourke - Beckton STW AMP7 Upgrade</c:v>
                </c:pt>
              </c:strCache>
            </c:strRef>
          </c:tx>
          <c:spPr>
            <a:solidFill>
              <a:schemeClr val="accent1">
                <a:lumMod val="80000"/>
                <a:lumOff val="2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Graphs!$B$16:$P$16</c:f>
              <c:numCache>
                <c:formatCode>General</c:formatCode>
                <c:ptCount val="15"/>
                <c:pt idx="7">
                  <c:v>1</c:v>
                </c:pt>
                <c:pt idx="13">
                  <c:v>1</c:v>
                </c:pt>
              </c:numCache>
            </c:numRef>
          </c:val>
          <c:extLst>
            <c:ext xmlns:c16="http://schemas.microsoft.com/office/drawing/2014/chart" uri="{C3380CC4-5D6E-409C-BE32-E72D297353CC}">
              <c16:uniqueId val="{0000000C-0D13-49C9-A57C-7ABC8F0F241A}"/>
            </c:ext>
          </c:extLst>
        </c:ser>
        <c:ser>
          <c:idx val="13"/>
          <c:order val="13"/>
          <c:tx>
            <c:strRef>
              <c:f>Graphs!$A$17</c:f>
              <c:strCache>
                <c:ptCount val="1"/>
                <c:pt idx="0">
                  <c:v>Capital Delivery - Major Projects - Contractors - Mogden Gas2Grid</c:v>
                </c:pt>
              </c:strCache>
            </c:strRef>
          </c:tx>
          <c:spPr>
            <a:solidFill>
              <a:schemeClr val="accent2">
                <a:lumMod val="80000"/>
                <a:lumOff val="2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Graphs!$B$17:$P$17</c:f>
              <c:numCache>
                <c:formatCode>General</c:formatCode>
                <c:ptCount val="15"/>
                <c:pt idx="4">
                  <c:v>1</c:v>
                </c:pt>
              </c:numCache>
            </c:numRef>
          </c:val>
          <c:extLst>
            <c:ext xmlns:c16="http://schemas.microsoft.com/office/drawing/2014/chart" uri="{C3380CC4-5D6E-409C-BE32-E72D297353CC}">
              <c16:uniqueId val="{0000000D-0D13-49C9-A57C-7ABC8F0F241A}"/>
            </c:ext>
          </c:extLst>
        </c:ser>
        <c:ser>
          <c:idx val="14"/>
          <c:order val="14"/>
          <c:tx>
            <c:strRef>
              <c:f>Graphs!$A$18</c:f>
              <c:strCache>
                <c:ptCount val="1"/>
                <c:pt idx="0">
                  <c:v>Capital Delivery - Major Projects - Contractors - Mogden STW AMP7 Upgrade</c:v>
                </c:pt>
              </c:strCache>
            </c:strRef>
          </c:tx>
          <c:spPr>
            <a:solidFill>
              <a:schemeClr val="accent3">
                <a:lumMod val="80000"/>
                <a:lumOff val="2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Graphs!$B$18:$P$18</c:f>
              <c:numCache>
                <c:formatCode>General</c:formatCode>
                <c:ptCount val="15"/>
                <c:pt idx="10">
                  <c:v>1</c:v>
                </c:pt>
              </c:numCache>
            </c:numRef>
          </c:val>
          <c:extLst>
            <c:ext xmlns:c16="http://schemas.microsoft.com/office/drawing/2014/chart" uri="{C3380CC4-5D6E-409C-BE32-E72D297353CC}">
              <c16:uniqueId val="{0000000E-0D13-49C9-A57C-7ABC8F0F241A}"/>
            </c:ext>
          </c:extLst>
        </c:ser>
        <c:ser>
          <c:idx val="15"/>
          <c:order val="15"/>
          <c:tx>
            <c:strRef>
              <c:f>Graphs!$A$19</c:f>
              <c:strCache>
                <c:ptCount val="1"/>
                <c:pt idx="0">
                  <c:v>Capital Delivery - Major Projects - Contractors - WSSRP - Hampton</c:v>
                </c:pt>
              </c:strCache>
            </c:strRef>
          </c:tx>
          <c:spPr>
            <a:solidFill>
              <a:schemeClr val="accent4">
                <a:lumMod val="80000"/>
                <a:lumOff val="2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Graphs!$B$19:$P$19</c:f>
              <c:numCache>
                <c:formatCode>General</c:formatCode>
                <c:ptCount val="15"/>
                <c:pt idx="11">
                  <c:v>1</c:v>
                </c:pt>
              </c:numCache>
            </c:numRef>
          </c:val>
          <c:extLst>
            <c:ext xmlns:c16="http://schemas.microsoft.com/office/drawing/2014/chart" uri="{C3380CC4-5D6E-409C-BE32-E72D297353CC}">
              <c16:uniqueId val="{0000000F-0D13-49C9-A57C-7ABC8F0F241A}"/>
            </c:ext>
          </c:extLst>
        </c:ser>
        <c:ser>
          <c:idx val="16"/>
          <c:order val="16"/>
          <c:tx>
            <c:strRef>
              <c:f>Graphs!$A$20</c:f>
              <c:strCache>
                <c:ptCount val="1"/>
                <c:pt idx="0">
                  <c:v>Capital Delivery - Thames Valley Infra - Contractors - Morrison Water Services LOT 2</c:v>
                </c:pt>
              </c:strCache>
            </c:strRef>
          </c:tx>
          <c:spPr>
            <a:solidFill>
              <a:schemeClr val="accent5">
                <a:lumMod val="80000"/>
                <a:lumOff val="2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Graphs!$B$20:$P$20</c:f>
              <c:numCache>
                <c:formatCode>General</c:formatCode>
                <c:ptCount val="15"/>
                <c:pt idx="0">
                  <c:v>1</c:v>
                </c:pt>
                <c:pt idx="2">
                  <c:v>2</c:v>
                </c:pt>
              </c:numCache>
            </c:numRef>
          </c:val>
          <c:extLst>
            <c:ext xmlns:c16="http://schemas.microsoft.com/office/drawing/2014/chart" uri="{C3380CC4-5D6E-409C-BE32-E72D297353CC}">
              <c16:uniqueId val="{00000010-0D13-49C9-A57C-7ABC8F0F241A}"/>
            </c:ext>
          </c:extLst>
        </c:ser>
        <c:ser>
          <c:idx val="17"/>
          <c:order val="17"/>
          <c:tx>
            <c:strRef>
              <c:f>Graphs!$A$21</c:f>
              <c:strCache>
                <c:ptCount val="1"/>
                <c:pt idx="0">
                  <c:v>Capital Delivery - Thames Valley Infra - Contractors - Morrison Water Services LOT 7</c:v>
                </c:pt>
              </c:strCache>
            </c:strRef>
          </c:tx>
          <c:spPr>
            <a:solidFill>
              <a:schemeClr val="accent6">
                <a:lumMod val="80000"/>
                <a:lumOff val="2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Graphs!$B$21:$P$21</c:f>
              <c:numCache>
                <c:formatCode>General</c:formatCode>
                <c:ptCount val="15"/>
                <c:pt idx="0">
                  <c:v>1</c:v>
                </c:pt>
                <c:pt idx="1">
                  <c:v>1</c:v>
                </c:pt>
                <c:pt idx="2">
                  <c:v>5</c:v>
                </c:pt>
                <c:pt idx="3">
                  <c:v>2</c:v>
                </c:pt>
                <c:pt idx="4">
                  <c:v>2</c:v>
                </c:pt>
                <c:pt idx="6">
                  <c:v>1</c:v>
                </c:pt>
                <c:pt idx="8">
                  <c:v>1</c:v>
                </c:pt>
                <c:pt idx="9">
                  <c:v>1</c:v>
                </c:pt>
                <c:pt idx="10">
                  <c:v>2</c:v>
                </c:pt>
                <c:pt idx="12">
                  <c:v>1</c:v>
                </c:pt>
                <c:pt idx="13">
                  <c:v>1</c:v>
                </c:pt>
              </c:numCache>
            </c:numRef>
          </c:val>
          <c:extLst>
            <c:ext xmlns:c16="http://schemas.microsoft.com/office/drawing/2014/chart" uri="{C3380CC4-5D6E-409C-BE32-E72D297353CC}">
              <c16:uniqueId val="{00000011-0D13-49C9-A57C-7ABC8F0F241A}"/>
            </c:ext>
          </c:extLst>
        </c:ser>
        <c:ser>
          <c:idx val="18"/>
          <c:order val="18"/>
          <c:tx>
            <c:strRef>
              <c:f>Graphs!$A$22</c:f>
              <c:strCache>
                <c:ptCount val="1"/>
                <c:pt idx="0">
                  <c:v>Capital Delivery - Thames Valley Infra - Contractors - Mott MacDonald Bentley LOT 7</c:v>
                </c:pt>
              </c:strCache>
            </c:strRef>
          </c:tx>
          <c:spPr>
            <a:solidFill>
              <a:schemeClr val="accent1">
                <a:lumMod val="8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Graphs!$B$22:$P$22</c:f>
              <c:numCache>
                <c:formatCode>General</c:formatCode>
                <c:ptCount val="15"/>
                <c:pt idx="11">
                  <c:v>1</c:v>
                </c:pt>
                <c:pt idx="12">
                  <c:v>1</c:v>
                </c:pt>
              </c:numCache>
            </c:numRef>
          </c:val>
          <c:extLst>
            <c:ext xmlns:c16="http://schemas.microsoft.com/office/drawing/2014/chart" uri="{C3380CC4-5D6E-409C-BE32-E72D297353CC}">
              <c16:uniqueId val="{00000012-0D13-49C9-A57C-7ABC8F0F241A}"/>
            </c:ext>
          </c:extLst>
        </c:ser>
        <c:ser>
          <c:idx val="19"/>
          <c:order val="19"/>
          <c:tx>
            <c:strRef>
              <c:f>Graphs!$A$23</c:f>
              <c:strCache>
                <c:ptCount val="1"/>
                <c:pt idx="0">
                  <c:v>Capital Delivery - Thames Valley Non-Infra - Contractors - Mott MacDonald Bentley LOT 4</c:v>
                </c:pt>
              </c:strCache>
            </c:strRef>
          </c:tx>
          <c:spPr>
            <a:solidFill>
              <a:schemeClr val="accent2">
                <a:lumMod val="8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Graphs!$B$23:$P$23</c:f>
              <c:numCache>
                <c:formatCode>General</c:formatCode>
                <c:ptCount val="15"/>
                <c:pt idx="4">
                  <c:v>1</c:v>
                </c:pt>
                <c:pt idx="6">
                  <c:v>1</c:v>
                </c:pt>
                <c:pt idx="7">
                  <c:v>1</c:v>
                </c:pt>
                <c:pt idx="8">
                  <c:v>1</c:v>
                </c:pt>
                <c:pt idx="11">
                  <c:v>1</c:v>
                </c:pt>
              </c:numCache>
            </c:numRef>
          </c:val>
          <c:extLst>
            <c:ext xmlns:c16="http://schemas.microsoft.com/office/drawing/2014/chart" uri="{C3380CC4-5D6E-409C-BE32-E72D297353CC}">
              <c16:uniqueId val="{00000013-0D13-49C9-A57C-7ABC8F0F241A}"/>
            </c:ext>
          </c:extLst>
        </c:ser>
        <c:ser>
          <c:idx val="20"/>
          <c:order val="20"/>
          <c:tx>
            <c:strRef>
              <c:f>Graphs!$A$24</c:f>
              <c:strCache>
                <c:ptCount val="1"/>
                <c:pt idx="0">
                  <c:v>Capital Delivery - Thames Valley Non-Infra - Contractors - Tilbury Douglas LOT 4</c:v>
                </c:pt>
              </c:strCache>
            </c:strRef>
          </c:tx>
          <c:spPr>
            <a:solidFill>
              <a:schemeClr val="accent3">
                <a:lumMod val="80000"/>
              </a:schemeClr>
            </a:solidFill>
            <a:ln>
              <a:noFill/>
            </a:ln>
            <a:effectLst/>
          </c:spPr>
          <c:invertIfNegative val="0"/>
          <c:cat>
            <c:numRef>
              <c:f>Graphs!$B$3:$P$3</c:f>
              <c:numCache>
                <c:formatCode>mmm\-yy</c:formatCode>
                <c:ptCount val="15"/>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numCache>
            </c:numRef>
          </c:cat>
          <c:val>
            <c:numRef>
              <c:f>Graphs!$B$24:$P$24</c:f>
              <c:numCache>
                <c:formatCode>General</c:formatCode>
                <c:ptCount val="15"/>
                <c:pt idx="7">
                  <c:v>1</c:v>
                </c:pt>
                <c:pt idx="9">
                  <c:v>1</c:v>
                </c:pt>
                <c:pt idx="10">
                  <c:v>2</c:v>
                </c:pt>
                <c:pt idx="12">
                  <c:v>1</c:v>
                </c:pt>
              </c:numCache>
            </c:numRef>
          </c:val>
          <c:extLst>
            <c:ext xmlns:c16="http://schemas.microsoft.com/office/drawing/2014/chart" uri="{C3380CC4-5D6E-409C-BE32-E72D297353CC}">
              <c16:uniqueId val="{00000014-0D13-49C9-A57C-7ABC8F0F241A}"/>
            </c:ext>
          </c:extLst>
        </c:ser>
        <c:dLbls>
          <c:showLegendKey val="0"/>
          <c:showVal val="0"/>
          <c:showCatName val="0"/>
          <c:showSerName val="0"/>
          <c:showPercent val="0"/>
          <c:showBubbleSize val="0"/>
        </c:dLbls>
        <c:gapWidth val="150"/>
        <c:overlap val="100"/>
        <c:axId val="710911544"/>
        <c:axId val="710911184"/>
      </c:barChart>
      <c:dateAx>
        <c:axId val="7109115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911184"/>
        <c:crosses val="autoZero"/>
        <c:auto val="1"/>
        <c:lblOffset val="100"/>
        <c:baseTimeUnit val="months"/>
      </c:dateAx>
      <c:valAx>
        <c:axId val="710911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911544"/>
        <c:crosses val="autoZero"/>
        <c:crossBetween val="between"/>
      </c:valAx>
      <c:spPr>
        <a:noFill/>
        <a:ln>
          <a:noFill/>
        </a:ln>
        <a:effectLst/>
      </c:spPr>
    </c:plotArea>
    <c:legend>
      <c:legendPos val="b"/>
      <c:layout>
        <c:manualLayout>
          <c:xMode val="edge"/>
          <c:yMode val="edge"/>
          <c:x val="2.2969060170135894E-2"/>
          <c:y val="0.60817567988697985"/>
          <c:w val="0.96313501155842229"/>
          <c:h val="0.370716140693495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[Service Strike data for Matteo.xlsx]Root Cause Pivot!PivotTable2</c:name>
    <c:fmtId val="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Root cause</a:t>
            </a:r>
            <a:r>
              <a:rPr lang="en-US" baseline="0"/>
              <a:t> of Service Strike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8487173435745596"/>
          <c:y val="0.30232892071584627"/>
          <c:w val="0.30786214393500544"/>
          <c:h val="0.446237743088801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1.png"/></Relationships>
</file>

<file path=ppt/drawings/drawing1.xml><?xml version="1.0" encoding="utf-8"?>
<c:userShapes xmlns:c="http://schemas.openxmlformats.org/drawingml/2006/chart">
  <cdr:relSizeAnchor xmlns:cdr="http://schemas.openxmlformats.org/drawingml/2006/chartDrawing">
    <cdr:from>
      <cdr:x>0.06088</cdr:x>
      <cdr:y>0</cdr:y>
    </cdr:from>
    <cdr:to>
      <cdr:x>0.93912</cdr:x>
      <cdr:y>1</cdr:y>
    </cdr:to>
    <cdr:pic>
      <cdr:nvPicPr>
        <cdr:cNvPr id="2" name="chart">
          <a:extLst xmlns:a="http://schemas.openxmlformats.org/drawingml/2006/main">
            <a:ext uri="{FF2B5EF4-FFF2-40B4-BE49-F238E27FC236}">
              <a16:creationId xmlns:a16="http://schemas.microsoft.com/office/drawing/2014/main" id="{756C523A-B2E8-232D-EB94-98FC7C8A376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38469" y="0"/>
          <a:ext cx="9210085" cy="476353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132DA7-B64F-4FFF-8617-5690A6561E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A4FF5A2-4374-4237-8F92-5C13C2227C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A08245-B662-425E-9E41-71B05FA7F176}" type="datetimeFigureOut">
              <a:rPr lang="en-GB" smtClean="0"/>
              <a:t>28/06/2023</a:t>
            </a:fld>
            <a:endParaRPr lang="en-GB"/>
          </a:p>
        </p:txBody>
      </p:sp>
      <p:sp>
        <p:nvSpPr>
          <p:cNvPr id="4" name="Footer Placeholder 3">
            <a:extLst>
              <a:ext uri="{FF2B5EF4-FFF2-40B4-BE49-F238E27FC236}">
                <a16:creationId xmlns:a16="http://schemas.microsoft.com/office/drawing/2014/main" id="{FC095FA3-0E67-4E96-A793-30742B7597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9D8488-7865-4CA1-A21A-FCE0C87268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02BFD-0D2B-45CD-B6CF-1B060EA4BD9E}" type="slidenum">
              <a:rPr lang="en-GB" smtClean="0"/>
              <a:t>‹#›</a:t>
            </a:fld>
            <a:endParaRPr lang="en-GB"/>
          </a:p>
        </p:txBody>
      </p:sp>
    </p:spTree>
    <p:extLst>
      <p:ext uri="{BB962C8B-B14F-4D97-AF65-F5344CB8AC3E}">
        <p14:creationId xmlns:p14="http://schemas.microsoft.com/office/powerpoint/2010/main" val="1496585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39D59-68D7-48FC-89B8-2C722ED6E741}" type="datetimeFigureOut">
              <a:rPr lang="en-GB" smtClean="0"/>
              <a:t>28/06/2023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F031-C4D5-4B39-9D9B-1BFA9427BA1B}" type="slidenum">
              <a:rPr lang="en-GB" smtClean="0"/>
              <a:t>‹#›</a:t>
            </a:fld>
            <a:endParaRPr lang="en-GB"/>
          </a:p>
        </p:txBody>
      </p:sp>
    </p:spTree>
    <p:extLst>
      <p:ext uri="{BB962C8B-B14F-4D97-AF65-F5344CB8AC3E}">
        <p14:creationId xmlns:p14="http://schemas.microsoft.com/office/powerpoint/2010/main" val="251851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Introductions: We will begin the event with introductions to familiarise everyone with the key members involved in the campaign. Service Avoidance Campaign: </a:t>
            </a:r>
          </a:p>
          <a:p>
            <a:endParaRPr lang="en-GB" sz="900" dirty="0"/>
          </a:p>
          <a:p>
            <a:r>
              <a:rPr lang="en-GB" sz="900" dirty="0"/>
              <a:t>We will unveil the details of our Service Avoidance Campaign. which aims to raise awareness about the importance of avoiding unnecessary services and focusing on sustainable solutions. We will share the campaign's objectives, strategies, and the positive impact it can have on us all Project Pride:</a:t>
            </a:r>
          </a:p>
          <a:p>
            <a:r>
              <a:rPr lang="en-GB" sz="900" dirty="0"/>
              <a:t>Project Pride: Following the campaign presentation, we will highlight our achievements through the Project Pride initiative. This segment will showcase the efforts and accomplishments of our dedicated team, recognising their contributions towards promoting sustainability within our works. </a:t>
            </a:r>
          </a:p>
          <a:p>
            <a:endParaRPr lang="en-GB" sz="900" dirty="0"/>
          </a:p>
          <a:p>
            <a:r>
              <a:rPr lang="en-GB" sz="900" dirty="0"/>
              <a:t>Sphera Reporting Workshop: </a:t>
            </a:r>
          </a:p>
          <a:p>
            <a:r>
              <a:rPr lang="en-GB" sz="900" dirty="0"/>
              <a:t>Sphera Workshop: in this interactive workshop, we will dive into the functionalities of Sphera, our latest reporting tool. The workshop will provide valuable insights into using Sphera effectively, empowering our team members to understand the requirements of reporting. Sphera Statistics: </a:t>
            </a:r>
          </a:p>
          <a:p>
            <a:endParaRPr lang="en-GB" sz="900" dirty="0"/>
          </a:p>
          <a:p>
            <a:r>
              <a:rPr lang="en-GB" sz="900" dirty="0"/>
              <a:t>Sphera Statics: Our current statistics and trends generated by Sphera comparing strike data </a:t>
            </a:r>
          </a:p>
          <a:p>
            <a:endParaRPr lang="en-GB" sz="900" dirty="0"/>
          </a:p>
          <a:p>
            <a:r>
              <a:rPr lang="en-GB" sz="900" dirty="0"/>
              <a:t>Q&amp;A Session: we value your input and would like to address any questions or concerns you may have. We have allocated dedicated time for a question and answer session, where our experts will be available to provide detailed responses and engage in fruitful discussions</a:t>
            </a:r>
          </a:p>
          <a:p>
            <a:endParaRPr lang="en-GB" dirty="0"/>
          </a:p>
        </p:txBody>
      </p:sp>
      <p:sp>
        <p:nvSpPr>
          <p:cNvPr id="4" name="Slide Number Placeholder 3"/>
          <p:cNvSpPr>
            <a:spLocks noGrp="1"/>
          </p:cNvSpPr>
          <p:nvPr>
            <p:ph type="sldNum" sz="quarter" idx="5"/>
          </p:nvPr>
        </p:nvSpPr>
        <p:spPr/>
        <p:txBody>
          <a:bodyPr/>
          <a:lstStyle/>
          <a:p>
            <a:fld id="{3CEBF031-C4D5-4B39-9D9B-1BFA9427BA1B}" type="slidenum">
              <a:rPr lang="en-GB" smtClean="0"/>
              <a:t>2</a:t>
            </a:fld>
            <a:endParaRPr lang="en-GB"/>
          </a:p>
        </p:txBody>
      </p:sp>
    </p:spTree>
    <p:extLst>
      <p:ext uri="{BB962C8B-B14F-4D97-AF65-F5344CB8AC3E}">
        <p14:creationId xmlns:p14="http://schemas.microsoft.com/office/powerpoint/2010/main" val="96778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to give them a introduction to the campaign,</a:t>
            </a:r>
          </a:p>
          <a:p>
            <a:r>
              <a:rPr lang="en-GB" dirty="0"/>
              <a:t>The first few slides are the back ground and understanding</a:t>
            </a:r>
          </a:p>
          <a:p>
            <a:r>
              <a:rPr lang="en-GB" dirty="0"/>
              <a:t>Within the pack is designed so you can tailor it to incorporate your own twist/slogan but still incorporating the key messages we want you to share.</a:t>
            </a:r>
          </a:p>
          <a:p>
            <a:r>
              <a:rPr lang="en-GB" dirty="0"/>
              <a:t>Summary and learning from incident </a:t>
            </a:r>
          </a:p>
          <a:p>
            <a:r>
              <a:rPr lang="en-GB" dirty="0"/>
              <a:t>Pack will be shared on Monday and available on the Hub on Monday</a:t>
            </a:r>
          </a:p>
          <a:p>
            <a:r>
              <a:rPr lang="en-GB" dirty="0"/>
              <a:t>Rolled out initially within CD – UMWG aware with plans to roll out in Feb and rest of BAU who break ground.</a:t>
            </a:r>
          </a:p>
          <a:p>
            <a:r>
              <a:rPr lang="en-GB" dirty="0"/>
              <a:t>Situational Awareness launched in October 2021, initial this is what it is, this is what to do. Further comms (e-learning and exercise during Feb 2022).</a:t>
            </a:r>
          </a:p>
          <a:p>
            <a:endParaRPr lang="en-GB" dirty="0"/>
          </a:p>
          <a:p>
            <a:endParaRPr lang="en-GB" dirty="0"/>
          </a:p>
        </p:txBody>
      </p:sp>
      <p:sp>
        <p:nvSpPr>
          <p:cNvPr id="4" name="Slide Number Placeholder 3"/>
          <p:cNvSpPr>
            <a:spLocks noGrp="1"/>
          </p:cNvSpPr>
          <p:nvPr>
            <p:ph type="sldNum" sz="quarter" idx="5"/>
          </p:nvPr>
        </p:nvSpPr>
        <p:spPr/>
        <p:txBody>
          <a:bodyPr/>
          <a:lstStyle/>
          <a:p>
            <a:fld id="{3CEBF031-C4D5-4B39-9D9B-1BFA9427BA1B}" type="slidenum">
              <a:rPr lang="en-GB" smtClean="0"/>
              <a:t>4</a:t>
            </a:fld>
            <a:endParaRPr lang="en-GB"/>
          </a:p>
        </p:txBody>
      </p:sp>
    </p:spTree>
    <p:extLst>
      <p:ext uri="{BB962C8B-B14F-4D97-AF65-F5344CB8AC3E}">
        <p14:creationId xmlns:p14="http://schemas.microsoft.com/office/powerpoint/2010/main" val="87054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project pride- Project Pride Award, a distinguished recognition program that celebrates and acknowledges exceptional achievements in line with our Service Avoidance Campaign. This initiative aims to promote and encourage a culture of pride, professionalism, and excellence in all service avoidance works within construction and maintenance projects, ranging from works within treatment, private and public land and let not forget street works.</a:t>
            </a:r>
          </a:p>
          <a:p>
            <a:endParaRPr lang="en-GB" dirty="0"/>
          </a:p>
          <a:p>
            <a:r>
              <a:rPr lang="en-GB" dirty="0"/>
              <a:t>Who is involved- The Project Pride Award is open to all individuals and teams involved in these diverse projects, irrespective of their scale, location, and position. We believe that every site, regardless of its nature, has the potential to showcase the remarkable dedication and commitment of the people involved in executing their work.</a:t>
            </a:r>
          </a:p>
          <a:p>
            <a:endParaRPr lang="en-GB" dirty="0"/>
          </a:p>
          <a:p>
            <a:r>
              <a:rPr lang="en-GB" dirty="0"/>
              <a:t>What is </a:t>
            </a:r>
            <a:r>
              <a:rPr lang="en-GB"/>
              <a:t>the focus- There is an additional focus around designers and their responsibilities, contributions, and importance to a successful service avoidance. A designer responsible for considering and integrating safety into their designs from the outset. This includes identifying and assessing potential risks associated with service strikes, utility clashes, and other hazards that may arise during the construction phase. By taking a proactive approach to risk management, designers can contribute to the overall safety and well-being of the project</a:t>
            </a:r>
            <a:endParaRPr lang="en-GB" dirty="0"/>
          </a:p>
        </p:txBody>
      </p:sp>
      <p:sp>
        <p:nvSpPr>
          <p:cNvPr id="4" name="Slide Number Placeholder 3"/>
          <p:cNvSpPr>
            <a:spLocks noGrp="1"/>
          </p:cNvSpPr>
          <p:nvPr>
            <p:ph type="sldNum" sz="quarter" idx="5"/>
          </p:nvPr>
        </p:nvSpPr>
        <p:spPr/>
        <p:txBody>
          <a:bodyPr/>
          <a:lstStyle/>
          <a:p>
            <a:fld id="{3CEBF031-C4D5-4B39-9D9B-1BFA9427BA1B}" type="slidenum">
              <a:rPr lang="en-GB" smtClean="0"/>
              <a:t>21</a:t>
            </a:fld>
            <a:endParaRPr lang="en-GB"/>
          </a:p>
        </p:txBody>
      </p:sp>
    </p:spTree>
    <p:extLst>
      <p:ext uri="{BB962C8B-B14F-4D97-AF65-F5344CB8AC3E}">
        <p14:creationId xmlns:p14="http://schemas.microsoft.com/office/powerpoint/2010/main" val="810426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D3377-D43D-41E6-A284-D9CC4E54FD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4CD395AC-6610-4A15-B9D6-B06C520BCF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7263" cy="6858000"/>
          </a:xfrm>
          <a:prstGeom prst="rect">
            <a:avLst/>
          </a:prstGeom>
        </p:spPr>
      </p:pic>
      <p:sp>
        <p:nvSpPr>
          <p:cNvPr id="5" name="Slide Number Placeholder 1">
            <a:extLst>
              <a:ext uri="{FF2B5EF4-FFF2-40B4-BE49-F238E27FC236}">
                <a16:creationId xmlns:a16="http://schemas.microsoft.com/office/drawing/2014/main" id="{8788A505-A72F-4D3C-A1E1-B23AFE6A3660}"/>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dirty="0"/>
          </a:p>
        </p:txBody>
      </p:sp>
      <p:pic>
        <p:nvPicPr>
          <p:cNvPr id="1026" name="Picture 2">
            <a:extLst>
              <a:ext uri="{FF2B5EF4-FFF2-40B4-BE49-F238E27FC236}">
                <a16:creationId xmlns:a16="http://schemas.microsoft.com/office/drawing/2014/main" id="{01C3AD56-E41A-B997-C7AF-BC99056ECB7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45706" y="609600"/>
            <a:ext cx="4895850"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9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Blank header slide ">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id="{4B7FC7BE-9012-4E07-B6A2-7D9F45FD1EC2}"/>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Titles (Abadi Extra Light, 36pt)</a:t>
            </a:r>
          </a:p>
        </p:txBody>
      </p:sp>
      <p:sp>
        <p:nvSpPr>
          <p:cNvPr id="4" name="Picture Placeholder 3">
            <a:extLst>
              <a:ext uri="{FF2B5EF4-FFF2-40B4-BE49-F238E27FC236}">
                <a16:creationId xmlns:a16="http://schemas.microsoft.com/office/drawing/2014/main" id="{5A2FF841-45CC-437D-ABA9-84F5D9F2F6F9}"/>
              </a:ext>
            </a:extLst>
          </p:cNvPr>
          <p:cNvSpPr>
            <a:spLocks noGrp="1"/>
          </p:cNvSpPr>
          <p:nvPr>
            <p:ph type="pic" sz="quarter" idx="14" hasCustomPrompt="1"/>
          </p:nvPr>
        </p:nvSpPr>
        <p:spPr>
          <a:xfrm>
            <a:off x="599215" y="1732656"/>
            <a:ext cx="3505323" cy="2220232"/>
          </a:xfrm>
          <a:prstGeom prst="rect">
            <a:avLst/>
          </a:prstGeom>
        </p:spPr>
        <p:txBody>
          <a:bodyPr/>
          <a:lstStyle>
            <a:lvl1pPr marL="0" indent="0">
              <a:buNone/>
              <a:defRPr sz="1400">
                <a:solidFill>
                  <a:srgbClr val="000000"/>
                </a:solidFill>
              </a:defRPr>
            </a:lvl1pPr>
          </a:lstStyle>
          <a:p>
            <a:r>
              <a:rPr lang="en-GB" dirty="0"/>
              <a:t>Add picture here</a:t>
            </a:r>
          </a:p>
        </p:txBody>
      </p:sp>
      <p:sp>
        <p:nvSpPr>
          <p:cNvPr id="7" name="Picture Placeholder 3">
            <a:extLst>
              <a:ext uri="{FF2B5EF4-FFF2-40B4-BE49-F238E27FC236}">
                <a16:creationId xmlns:a16="http://schemas.microsoft.com/office/drawing/2014/main" id="{B4900AD8-68D4-437A-B22E-89A5EC876401}"/>
              </a:ext>
            </a:extLst>
          </p:cNvPr>
          <p:cNvSpPr>
            <a:spLocks noGrp="1"/>
          </p:cNvSpPr>
          <p:nvPr>
            <p:ph type="pic" sz="quarter" idx="15" hasCustomPrompt="1"/>
          </p:nvPr>
        </p:nvSpPr>
        <p:spPr>
          <a:xfrm>
            <a:off x="8087462" y="4136118"/>
            <a:ext cx="3505323" cy="2220232"/>
          </a:xfrm>
          <a:prstGeom prst="rect">
            <a:avLst/>
          </a:prstGeom>
        </p:spPr>
        <p:txBody>
          <a:bodyPr/>
          <a:lstStyle>
            <a:lvl1pPr marL="0" indent="0">
              <a:buNone/>
              <a:defRPr sz="1400">
                <a:solidFill>
                  <a:srgbClr val="000000"/>
                </a:solidFill>
              </a:defRPr>
            </a:lvl1pPr>
          </a:lstStyle>
          <a:p>
            <a:r>
              <a:rPr lang="en-GB" dirty="0"/>
              <a:t>Add picture here </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4403725" y="2179095"/>
            <a:ext cx="7021836" cy="1773785"/>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9" name="Text Placeholder 7">
            <a:extLst>
              <a:ext uri="{FF2B5EF4-FFF2-40B4-BE49-F238E27FC236}">
                <a16:creationId xmlns:a16="http://schemas.microsoft.com/office/drawing/2014/main" id="{188CA22E-3CB9-45AD-8D5D-B3EC2CBBDF98}"/>
              </a:ext>
            </a:extLst>
          </p:cNvPr>
          <p:cNvSpPr>
            <a:spLocks noGrp="1"/>
          </p:cNvSpPr>
          <p:nvPr>
            <p:ph type="body" sz="quarter" idx="17"/>
          </p:nvPr>
        </p:nvSpPr>
        <p:spPr>
          <a:xfrm>
            <a:off x="772357" y="4576066"/>
            <a:ext cx="6995604" cy="1780283"/>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2" name="Text Placeholder 7">
            <a:extLst>
              <a:ext uri="{FF2B5EF4-FFF2-40B4-BE49-F238E27FC236}">
                <a16:creationId xmlns:a16="http://schemas.microsoft.com/office/drawing/2014/main" id="{817E1519-6D54-4C08-B1C8-E7955AF9C6F2}"/>
              </a:ext>
            </a:extLst>
          </p:cNvPr>
          <p:cNvSpPr>
            <a:spLocks noGrp="1"/>
          </p:cNvSpPr>
          <p:nvPr>
            <p:ph type="body" sz="quarter" idx="18"/>
          </p:nvPr>
        </p:nvSpPr>
        <p:spPr>
          <a:xfrm>
            <a:off x="4403725" y="1792657"/>
            <a:ext cx="3189616" cy="286325"/>
          </a:xfrm>
          <a:prstGeom prst="rect">
            <a:avLst/>
          </a:prstGeom>
        </p:spPr>
        <p:txBody>
          <a:bodyPr/>
          <a:lstStyle>
            <a:lvl1pPr marL="0" indent="0">
              <a:buClr>
                <a:schemeClr val="accent1"/>
              </a:buClr>
              <a:buNone/>
              <a:defRPr sz="1600">
                <a:solidFill>
                  <a:srgbClr val="000000"/>
                </a:solidFill>
              </a:defRPr>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p:txBody>
      </p:sp>
      <p:sp>
        <p:nvSpPr>
          <p:cNvPr id="13" name="Text Placeholder 7">
            <a:extLst>
              <a:ext uri="{FF2B5EF4-FFF2-40B4-BE49-F238E27FC236}">
                <a16:creationId xmlns:a16="http://schemas.microsoft.com/office/drawing/2014/main" id="{C098A1B6-7CF5-4F1E-859A-A6D2F824C67B}"/>
              </a:ext>
            </a:extLst>
          </p:cNvPr>
          <p:cNvSpPr>
            <a:spLocks noGrp="1"/>
          </p:cNvSpPr>
          <p:nvPr>
            <p:ph type="body" sz="quarter" idx="19"/>
          </p:nvPr>
        </p:nvSpPr>
        <p:spPr>
          <a:xfrm>
            <a:off x="772357" y="4196116"/>
            <a:ext cx="3189616" cy="286325"/>
          </a:xfrm>
          <a:prstGeom prst="rect">
            <a:avLst/>
          </a:prstGeom>
        </p:spPr>
        <p:txBody>
          <a:bodyPr/>
          <a:lstStyle>
            <a:lvl1pPr marL="0" indent="0">
              <a:buClr>
                <a:schemeClr val="accent1"/>
              </a:buClr>
              <a:buNone/>
              <a:defRPr sz="1600">
                <a:solidFill>
                  <a:srgbClr val="000000"/>
                </a:solidFill>
              </a:defRPr>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p:txBody>
      </p:sp>
      <p:sp>
        <p:nvSpPr>
          <p:cNvPr id="19" name="Text Placeholder 6">
            <a:extLst>
              <a:ext uri="{FF2B5EF4-FFF2-40B4-BE49-F238E27FC236}">
                <a16:creationId xmlns:a16="http://schemas.microsoft.com/office/drawing/2014/main" id="{F3F73197-BF39-4DA4-8A0A-6A10D2EFA8DE}"/>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dirty="0"/>
              <a:t>Subheadings (Abadi Extra Light, 20pt)</a:t>
            </a:r>
          </a:p>
        </p:txBody>
      </p:sp>
      <p:cxnSp>
        <p:nvCxnSpPr>
          <p:cNvPr id="16" name="Straight Connector 15">
            <a:extLst>
              <a:ext uri="{FF2B5EF4-FFF2-40B4-BE49-F238E27FC236}">
                <a16:creationId xmlns:a16="http://schemas.microsoft.com/office/drawing/2014/main" id="{FB761BC2-E25F-419B-958F-56FA6A1E8925}"/>
              </a:ext>
            </a:extLst>
          </p:cNvPr>
          <p:cNvCxnSpPr>
            <a:cxnSpLocks/>
          </p:cNvCxnSpPr>
          <p:nvPr userDrawn="1"/>
        </p:nvCxnSpPr>
        <p:spPr>
          <a:xfrm>
            <a:off x="4403725" y="4134916"/>
            <a:ext cx="368373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1">
            <a:extLst>
              <a:ext uri="{FF2B5EF4-FFF2-40B4-BE49-F238E27FC236}">
                <a16:creationId xmlns:a16="http://schemas.microsoft.com/office/drawing/2014/main" id="{CC43C3F1-8E6F-46DA-8D4D-1577687B64B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72592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Blank header slide ">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E5B1A2D3-4A77-48E0-8C50-04E518FEB450}"/>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Titles (Abadi Extra Light, 36pt)</a:t>
            </a:r>
          </a:p>
        </p:txBody>
      </p:sp>
      <p:sp>
        <p:nvSpPr>
          <p:cNvPr id="4" name="Picture Placeholder 3">
            <a:extLst>
              <a:ext uri="{FF2B5EF4-FFF2-40B4-BE49-F238E27FC236}">
                <a16:creationId xmlns:a16="http://schemas.microsoft.com/office/drawing/2014/main" id="{5A2FF841-45CC-437D-ABA9-84F5D9F2F6F9}"/>
              </a:ext>
            </a:extLst>
          </p:cNvPr>
          <p:cNvSpPr>
            <a:spLocks noGrp="1"/>
          </p:cNvSpPr>
          <p:nvPr>
            <p:ph type="pic" sz="quarter" idx="14" hasCustomPrompt="1"/>
          </p:nvPr>
        </p:nvSpPr>
        <p:spPr>
          <a:xfrm>
            <a:off x="599216" y="1732656"/>
            <a:ext cx="2516846" cy="1594142"/>
          </a:xfrm>
          <a:prstGeom prst="rect">
            <a:avLst/>
          </a:prstGeom>
        </p:spPr>
        <p:txBody>
          <a:bodyPr/>
          <a:lstStyle>
            <a:lvl1pPr marL="0" indent="0">
              <a:buNone/>
              <a:defRPr sz="1400">
                <a:solidFill>
                  <a:srgbClr val="000000"/>
                </a:solidFill>
              </a:defRPr>
            </a:lvl1pPr>
          </a:lstStyle>
          <a:p>
            <a:r>
              <a:rPr lang="en-GB" dirty="0"/>
              <a:t>Add picture here</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676102"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0" name="Picture Placeholder 3">
            <a:extLst>
              <a:ext uri="{FF2B5EF4-FFF2-40B4-BE49-F238E27FC236}">
                <a16:creationId xmlns:a16="http://schemas.microsoft.com/office/drawing/2014/main" id="{9F400CAE-D50B-4529-B6EF-8E67FC19C226}"/>
              </a:ext>
            </a:extLst>
          </p:cNvPr>
          <p:cNvSpPr>
            <a:spLocks noGrp="1"/>
          </p:cNvSpPr>
          <p:nvPr>
            <p:ph type="pic" sz="quarter" idx="17" hasCustomPrompt="1"/>
          </p:nvPr>
        </p:nvSpPr>
        <p:spPr>
          <a:xfrm>
            <a:off x="3432696" y="1732656"/>
            <a:ext cx="2516846" cy="1594142"/>
          </a:xfrm>
          <a:prstGeom prst="rect">
            <a:avLst/>
          </a:prstGeom>
        </p:spPr>
        <p:txBody>
          <a:bodyPr/>
          <a:lstStyle>
            <a:lvl1pPr marL="0" indent="0">
              <a:buNone/>
              <a:defRPr sz="1400">
                <a:solidFill>
                  <a:srgbClr val="000000"/>
                </a:solidFill>
              </a:defRPr>
            </a:lvl1pPr>
          </a:lstStyle>
          <a:p>
            <a:r>
              <a:rPr lang="en-GB" dirty="0"/>
              <a:t>Add picture here</a:t>
            </a:r>
          </a:p>
        </p:txBody>
      </p:sp>
      <p:sp>
        <p:nvSpPr>
          <p:cNvPr id="12" name="Picture Placeholder 3">
            <a:extLst>
              <a:ext uri="{FF2B5EF4-FFF2-40B4-BE49-F238E27FC236}">
                <a16:creationId xmlns:a16="http://schemas.microsoft.com/office/drawing/2014/main" id="{64F0D09F-BB57-4B7D-9FAB-8A2398A1C493}"/>
              </a:ext>
            </a:extLst>
          </p:cNvPr>
          <p:cNvSpPr>
            <a:spLocks noGrp="1"/>
          </p:cNvSpPr>
          <p:nvPr>
            <p:ph type="pic" sz="quarter" idx="19" hasCustomPrompt="1"/>
          </p:nvPr>
        </p:nvSpPr>
        <p:spPr>
          <a:xfrm>
            <a:off x="6260745" y="1732656"/>
            <a:ext cx="2485483" cy="1574277"/>
          </a:xfrm>
          <a:prstGeom prst="rect">
            <a:avLst/>
          </a:prstGeom>
        </p:spPr>
        <p:txBody>
          <a:bodyPr/>
          <a:lstStyle>
            <a:lvl1pPr marL="0" indent="0">
              <a:buNone/>
              <a:defRPr sz="1400">
                <a:solidFill>
                  <a:srgbClr val="000000"/>
                </a:solidFill>
              </a:defRPr>
            </a:lvl1pPr>
          </a:lstStyle>
          <a:p>
            <a:r>
              <a:rPr lang="en-GB" dirty="0"/>
              <a:t>Add picture here</a:t>
            </a:r>
          </a:p>
        </p:txBody>
      </p:sp>
      <p:sp>
        <p:nvSpPr>
          <p:cNvPr id="14" name="Picture Placeholder 3">
            <a:extLst>
              <a:ext uri="{FF2B5EF4-FFF2-40B4-BE49-F238E27FC236}">
                <a16:creationId xmlns:a16="http://schemas.microsoft.com/office/drawing/2014/main" id="{3E6D5509-5EE6-4414-A8EB-A180C8426926}"/>
              </a:ext>
            </a:extLst>
          </p:cNvPr>
          <p:cNvSpPr>
            <a:spLocks noGrp="1"/>
          </p:cNvSpPr>
          <p:nvPr>
            <p:ph type="pic" sz="quarter" idx="21" hasCustomPrompt="1"/>
          </p:nvPr>
        </p:nvSpPr>
        <p:spPr>
          <a:xfrm>
            <a:off x="9075937" y="1732656"/>
            <a:ext cx="2549075" cy="1594142"/>
          </a:xfrm>
          <a:prstGeom prst="rect">
            <a:avLst/>
          </a:prstGeom>
        </p:spPr>
        <p:txBody>
          <a:bodyPr/>
          <a:lstStyle>
            <a:lvl1pPr marL="0" indent="0">
              <a:buNone/>
              <a:defRPr sz="1400">
                <a:solidFill>
                  <a:srgbClr val="000000"/>
                </a:solidFill>
              </a:defRPr>
            </a:lvl1pPr>
          </a:lstStyle>
          <a:p>
            <a:r>
              <a:rPr lang="en-GB" dirty="0"/>
              <a:t>Add picture here</a:t>
            </a:r>
          </a:p>
        </p:txBody>
      </p:sp>
      <p:sp>
        <p:nvSpPr>
          <p:cNvPr id="20" name="Text Placeholder 7">
            <a:extLst>
              <a:ext uri="{FF2B5EF4-FFF2-40B4-BE49-F238E27FC236}">
                <a16:creationId xmlns:a16="http://schemas.microsoft.com/office/drawing/2014/main" id="{304AE7BB-5DF6-4257-B5EB-6FDB115EF384}"/>
              </a:ext>
            </a:extLst>
          </p:cNvPr>
          <p:cNvSpPr>
            <a:spLocks noGrp="1"/>
          </p:cNvSpPr>
          <p:nvPr>
            <p:ph type="body" sz="quarter" idx="22"/>
          </p:nvPr>
        </p:nvSpPr>
        <p:spPr>
          <a:xfrm>
            <a:off x="3515527"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21" name="Text Placeholder 7">
            <a:extLst>
              <a:ext uri="{FF2B5EF4-FFF2-40B4-BE49-F238E27FC236}">
                <a16:creationId xmlns:a16="http://schemas.microsoft.com/office/drawing/2014/main" id="{CD66DDE5-51AD-4FEB-99DD-62220B0BA0EF}"/>
              </a:ext>
            </a:extLst>
          </p:cNvPr>
          <p:cNvSpPr>
            <a:spLocks noGrp="1"/>
          </p:cNvSpPr>
          <p:nvPr>
            <p:ph type="body" sz="quarter" idx="23"/>
          </p:nvPr>
        </p:nvSpPr>
        <p:spPr>
          <a:xfrm>
            <a:off x="6325290"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22" name="Text Placeholder 7">
            <a:extLst>
              <a:ext uri="{FF2B5EF4-FFF2-40B4-BE49-F238E27FC236}">
                <a16:creationId xmlns:a16="http://schemas.microsoft.com/office/drawing/2014/main" id="{5B63C14B-86A0-4DE7-9FA3-41CC546D3986}"/>
              </a:ext>
            </a:extLst>
          </p:cNvPr>
          <p:cNvSpPr>
            <a:spLocks noGrp="1"/>
          </p:cNvSpPr>
          <p:nvPr>
            <p:ph type="body" sz="quarter" idx="24"/>
          </p:nvPr>
        </p:nvSpPr>
        <p:spPr>
          <a:xfrm>
            <a:off x="9164715"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42718831-ED43-4DFB-AAFE-DEC2F1F9C326}"/>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dirty="0"/>
              <a:t>Subheadings (Abadi Extra Light, 20pt)</a:t>
            </a:r>
          </a:p>
        </p:txBody>
      </p:sp>
      <p:cxnSp>
        <p:nvCxnSpPr>
          <p:cNvPr id="19" name="Straight Connector 18">
            <a:extLst>
              <a:ext uri="{FF2B5EF4-FFF2-40B4-BE49-F238E27FC236}">
                <a16:creationId xmlns:a16="http://schemas.microsoft.com/office/drawing/2014/main" id="{4DDD2C44-2344-42E6-B14E-3EEBCF970A1B}"/>
              </a:ext>
            </a:extLst>
          </p:cNvPr>
          <p:cNvCxnSpPr>
            <a:cxnSpLocks/>
          </p:cNvCxnSpPr>
          <p:nvPr userDrawn="1"/>
        </p:nvCxnSpPr>
        <p:spPr>
          <a:xfrm>
            <a:off x="3278894" y="1742181"/>
            <a:ext cx="0" cy="4392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E9068E-782A-459B-AFE4-F28DE4E53D79}"/>
              </a:ext>
            </a:extLst>
          </p:cNvPr>
          <p:cNvCxnSpPr>
            <a:cxnSpLocks/>
          </p:cNvCxnSpPr>
          <p:nvPr userDrawn="1"/>
        </p:nvCxnSpPr>
        <p:spPr>
          <a:xfrm>
            <a:off x="6096000" y="1742181"/>
            <a:ext cx="0" cy="4392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C5E37E-B930-426A-BE8F-646F762329BC}"/>
              </a:ext>
            </a:extLst>
          </p:cNvPr>
          <p:cNvCxnSpPr>
            <a:cxnSpLocks/>
          </p:cNvCxnSpPr>
          <p:nvPr userDrawn="1"/>
        </p:nvCxnSpPr>
        <p:spPr>
          <a:xfrm>
            <a:off x="8917694" y="1742181"/>
            <a:ext cx="0" cy="4392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1">
            <a:extLst>
              <a:ext uri="{FF2B5EF4-FFF2-40B4-BE49-F238E27FC236}">
                <a16:creationId xmlns:a16="http://schemas.microsoft.com/office/drawing/2014/main" id="{E1B6C876-2A9A-4FB2-B6E5-44F162754C43}"/>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51473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header slide ">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id="{83F89775-C435-4815-B7AA-02B7C79DE7EC}"/>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6">
            <a:extLst>
              <a:ext uri="{FF2B5EF4-FFF2-40B4-BE49-F238E27FC236}">
                <a16:creationId xmlns:a16="http://schemas.microsoft.com/office/drawing/2014/main" id="{B66C2D1D-CC10-4D46-B909-E973F3B80822}"/>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dirty="0"/>
              <a:t>Subheadings (Abadi Extra Light, 20pt)</a:t>
            </a:r>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6150458"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Titles (Abadi Extra Light, 36pt)</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2524217" y="1635880"/>
            <a:ext cx="8991681" cy="1444671"/>
          </a:xfrm>
          <a:prstGeom prst="rect">
            <a:avLst/>
          </a:prstGeom>
        </p:spPr>
        <p:txBody>
          <a:bodyPr anchor="ct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3" name="Text Placeholder 7">
            <a:extLst>
              <a:ext uri="{FF2B5EF4-FFF2-40B4-BE49-F238E27FC236}">
                <a16:creationId xmlns:a16="http://schemas.microsoft.com/office/drawing/2014/main" id="{01BB6E24-9AD0-42DD-81A6-38D4B7D3314E}"/>
              </a:ext>
            </a:extLst>
          </p:cNvPr>
          <p:cNvSpPr>
            <a:spLocks noGrp="1"/>
          </p:cNvSpPr>
          <p:nvPr>
            <p:ph type="body" sz="quarter" idx="17"/>
          </p:nvPr>
        </p:nvSpPr>
        <p:spPr>
          <a:xfrm>
            <a:off x="2524216" y="3214637"/>
            <a:ext cx="8991681" cy="1444671"/>
          </a:xfrm>
          <a:prstGeom prst="rect">
            <a:avLst/>
          </a:prstGeom>
        </p:spPr>
        <p:txBody>
          <a:bodyPr anchor="ct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5" name="Text Placeholder 7">
            <a:extLst>
              <a:ext uri="{FF2B5EF4-FFF2-40B4-BE49-F238E27FC236}">
                <a16:creationId xmlns:a16="http://schemas.microsoft.com/office/drawing/2014/main" id="{3A98F29F-A129-4738-835C-2C6923BCBC40}"/>
              </a:ext>
            </a:extLst>
          </p:cNvPr>
          <p:cNvSpPr>
            <a:spLocks noGrp="1"/>
          </p:cNvSpPr>
          <p:nvPr>
            <p:ph type="body" sz="quarter" idx="18"/>
          </p:nvPr>
        </p:nvSpPr>
        <p:spPr>
          <a:xfrm>
            <a:off x="2524216" y="4793395"/>
            <a:ext cx="8991681" cy="1444672"/>
          </a:xfrm>
          <a:prstGeom prst="rect">
            <a:avLst/>
          </a:prstGeom>
        </p:spPr>
        <p:txBody>
          <a:bodyPr anchor="ct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511643AB-98F3-4CD7-A04B-32784A81E902}"/>
              </a:ext>
            </a:extLst>
          </p:cNvPr>
          <p:cNvSpPr>
            <a:spLocks noGrp="1"/>
          </p:cNvSpPr>
          <p:nvPr>
            <p:ph type="body" sz="quarter" idx="19"/>
          </p:nvPr>
        </p:nvSpPr>
        <p:spPr>
          <a:xfrm>
            <a:off x="598487" y="1635126"/>
            <a:ext cx="1789605" cy="1444672"/>
          </a:xfrm>
          <a:prstGeom prst="rect">
            <a:avLst/>
          </a:prstGeom>
          <a:solidFill>
            <a:srgbClr val="6ABA1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19" name="Text Placeholder 10">
            <a:extLst>
              <a:ext uri="{FF2B5EF4-FFF2-40B4-BE49-F238E27FC236}">
                <a16:creationId xmlns:a16="http://schemas.microsoft.com/office/drawing/2014/main" id="{1B37E0F4-F5CB-400E-8139-42BF7AF1454F}"/>
              </a:ext>
            </a:extLst>
          </p:cNvPr>
          <p:cNvSpPr>
            <a:spLocks noGrp="1"/>
          </p:cNvSpPr>
          <p:nvPr>
            <p:ph type="body" sz="quarter" idx="20"/>
          </p:nvPr>
        </p:nvSpPr>
        <p:spPr>
          <a:xfrm>
            <a:off x="598486" y="3214636"/>
            <a:ext cx="1789605" cy="1444672"/>
          </a:xfrm>
          <a:prstGeom prst="rect">
            <a:avLst/>
          </a:prstGeom>
          <a:solidFill>
            <a:srgbClr val="64C5F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23" name="Text Placeholder 10">
            <a:extLst>
              <a:ext uri="{FF2B5EF4-FFF2-40B4-BE49-F238E27FC236}">
                <a16:creationId xmlns:a16="http://schemas.microsoft.com/office/drawing/2014/main" id="{BCEDC9A5-6B46-4291-B6E2-E702063C7769}"/>
              </a:ext>
            </a:extLst>
          </p:cNvPr>
          <p:cNvSpPr>
            <a:spLocks noGrp="1"/>
          </p:cNvSpPr>
          <p:nvPr>
            <p:ph type="body" sz="quarter" idx="21"/>
          </p:nvPr>
        </p:nvSpPr>
        <p:spPr>
          <a:xfrm>
            <a:off x="598485" y="4794539"/>
            <a:ext cx="1789605" cy="1444672"/>
          </a:xfrm>
          <a:prstGeom prst="rect">
            <a:avLst/>
          </a:prstGeom>
          <a:solidFill>
            <a:schemeClr val="accent1"/>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C5945CB-F76E-4793-A1D4-BFE01BDEA8BE}"/>
              </a:ext>
            </a:extLst>
          </p:cNvPr>
          <p:cNvCxnSpPr/>
          <p:nvPr userDrawn="1"/>
        </p:nvCxnSpPr>
        <p:spPr>
          <a:xfrm>
            <a:off x="598485" y="3151573"/>
            <a:ext cx="1091741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E17BE8-DACA-4AF2-A225-ABFB2F170424}"/>
              </a:ext>
            </a:extLst>
          </p:cNvPr>
          <p:cNvCxnSpPr/>
          <p:nvPr userDrawn="1"/>
        </p:nvCxnSpPr>
        <p:spPr>
          <a:xfrm>
            <a:off x="598485" y="4722934"/>
            <a:ext cx="1091741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
            <a:extLst>
              <a:ext uri="{FF2B5EF4-FFF2-40B4-BE49-F238E27FC236}">
                <a16:creationId xmlns:a16="http://schemas.microsoft.com/office/drawing/2014/main" id="{060D363D-E8EF-4C91-A430-7AD298F592C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885470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header slide ">
    <p:spTree>
      <p:nvGrpSpPr>
        <p:cNvPr id="1" name=""/>
        <p:cNvGrpSpPr/>
        <p:nvPr/>
      </p:nvGrpSpPr>
      <p:grpSpPr>
        <a:xfrm>
          <a:off x="0" y="0"/>
          <a:ext cx="0" cy="0"/>
          <a:chOff x="0" y="0"/>
          <a:chExt cx="0" cy="0"/>
        </a:xfrm>
      </p:grpSpPr>
      <p:sp>
        <p:nvSpPr>
          <p:cNvPr id="20" name="Rectangle: Single Corner Rounded 19">
            <a:extLst>
              <a:ext uri="{FF2B5EF4-FFF2-40B4-BE49-F238E27FC236}">
                <a16:creationId xmlns:a16="http://schemas.microsoft.com/office/drawing/2014/main" id="{4748287B-90B3-4F6B-A2DC-94852B69BD86}"/>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Titles (Abadi Extra Light, 36pt)</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598485" y="2410234"/>
            <a:ext cx="3343199" cy="3827833"/>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3" name="Text Placeholder 7">
            <a:extLst>
              <a:ext uri="{FF2B5EF4-FFF2-40B4-BE49-F238E27FC236}">
                <a16:creationId xmlns:a16="http://schemas.microsoft.com/office/drawing/2014/main" id="{01BB6E24-9AD0-42DD-81A6-38D4B7D3314E}"/>
              </a:ext>
            </a:extLst>
          </p:cNvPr>
          <p:cNvSpPr>
            <a:spLocks noGrp="1"/>
          </p:cNvSpPr>
          <p:nvPr>
            <p:ph type="body" sz="quarter" idx="17"/>
          </p:nvPr>
        </p:nvSpPr>
        <p:spPr>
          <a:xfrm>
            <a:off x="4424400" y="2410234"/>
            <a:ext cx="3343199" cy="3827833"/>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5" name="Text Placeholder 7">
            <a:extLst>
              <a:ext uri="{FF2B5EF4-FFF2-40B4-BE49-F238E27FC236}">
                <a16:creationId xmlns:a16="http://schemas.microsoft.com/office/drawing/2014/main" id="{3A98F29F-A129-4738-835C-2C6923BCBC40}"/>
              </a:ext>
            </a:extLst>
          </p:cNvPr>
          <p:cNvSpPr>
            <a:spLocks noGrp="1"/>
          </p:cNvSpPr>
          <p:nvPr>
            <p:ph type="body" sz="quarter" idx="18"/>
          </p:nvPr>
        </p:nvSpPr>
        <p:spPr>
          <a:xfrm>
            <a:off x="8250315" y="2410234"/>
            <a:ext cx="3343199" cy="3827832"/>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511643AB-98F3-4CD7-A04B-32784A81E902}"/>
              </a:ext>
            </a:extLst>
          </p:cNvPr>
          <p:cNvSpPr>
            <a:spLocks noGrp="1"/>
          </p:cNvSpPr>
          <p:nvPr>
            <p:ph type="body" sz="quarter" idx="19"/>
          </p:nvPr>
        </p:nvSpPr>
        <p:spPr>
          <a:xfrm>
            <a:off x="598486" y="1635126"/>
            <a:ext cx="3343199" cy="657969"/>
          </a:xfrm>
          <a:prstGeom prst="rect">
            <a:avLst/>
          </a:prstGeom>
          <a:solidFill>
            <a:srgbClr val="6ABA1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19" name="Text Placeholder 10">
            <a:extLst>
              <a:ext uri="{FF2B5EF4-FFF2-40B4-BE49-F238E27FC236}">
                <a16:creationId xmlns:a16="http://schemas.microsoft.com/office/drawing/2014/main" id="{1B37E0F4-F5CB-400E-8139-42BF7AF1454F}"/>
              </a:ext>
            </a:extLst>
          </p:cNvPr>
          <p:cNvSpPr>
            <a:spLocks noGrp="1"/>
          </p:cNvSpPr>
          <p:nvPr>
            <p:ph type="body" sz="quarter" idx="20"/>
          </p:nvPr>
        </p:nvSpPr>
        <p:spPr>
          <a:xfrm>
            <a:off x="4424400" y="1635126"/>
            <a:ext cx="3343200" cy="657969"/>
          </a:xfrm>
          <a:prstGeom prst="rect">
            <a:avLst/>
          </a:prstGeom>
          <a:solidFill>
            <a:srgbClr val="64C5F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23" name="Text Placeholder 10">
            <a:extLst>
              <a:ext uri="{FF2B5EF4-FFF2-40B4-BE49-F238E27FC236}">
                <a16:creationId xmlns:a16="http://schemas.microsoft.com/office/drawing/2014/main" id="{BCEDC9A5-6B46-4291-B6E2-E702063C7769}"/>
              </a:ext>
            </a:extLst>
          </p:cNvPr>
          <p:cNvSpPr>
            <a:spLocks noGrp="1"/>
          </p:cNvSpPr>
          <p:nvPr>
            <p:ph type="body" sz="quarter" idx="21"/>
          </p:nvPr>
        </p:nvSpPr>
        <p:spPr>
          <a:xfrm>
            <a:off x="8250315" y="1605833"/>
            <a:ext cx="3343199" cy="687262"/>
          </a:xfrm>
          <a:prstGeom prst="rect">
            <a:avLst/>
          </a:prstGeom>
          <a:solidFill>
            <a:schemeClr val="accent1"/>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C5945CB-F76E-4793-A1D4-BFE01BDEA8BE}"/>
              </a:ext>
            </a:extLst>
          </p:cNvPr>
          <p:cNvCxnSpPr>
            <a:cxnSpLocks/>
          </p:cNvCxnSpPr>
          <p:nvPr userDrawn="1"/>
        </p:nvCxnSpPr>
        <p:spPr>
          <a:xfrm>
            <a:off x="4202819" y="1635126"/>
            <a:ext cx="0" cy="46029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E17BE8-DACA-4AF2-A225-ABFB2F170424}"/>
              </a:ext>
            </a:extLst>
          </p:cNvPr>
          <p:cNvCxnSpPr>
            <a:cxnSpLocks/>
          </p:cNvCxnSpPr>
          <p:nvPr userDrawn="1"/>
        </p:nvCxnSpPr>
        <p:spPr>
          <a:xfrm>
            <a:off x="8011339" y="1635126"/>
            <a:ext cx="0" cy="46029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66CD16A4-3DDA-4280-86C4-562DEC238DE5}"/>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dirty="0"/>
              <a:t>Subheadings (Abadi Extra Light, 20pt)</a:t>
            </a:r>
          </a:p>
        </p:txBody>
      </p:sp>
      <p:sp>
        <p:nvSpPr>
          <p:cNvPr id="14" name="Slide Number Placeholder 1">
            <a:extLst>
              <a:ext uri="{FF2B5EF4-FFF2-40B4-BE49-F238E27FC236}">
                <a16:creationId xmlns:a16="http://schemas.microsoft.com/office/drawing/2014/main" id="{45B6AD4A-55DA-4125-BA81-6D87F9DBEF66}"/>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4065611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and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CF4381-B473-4F51-ABF1-A483E6DAE53D}"/>
              </a:ext>
            </a:extLst>
          </p:cNvPr>
          <p:cNvSpPr/>
          <p:nvPr userDrawn="1"/>
        </p:nvSpPr>
        <p:spPr>
          <a:xfrm flipV="1">
            <a:off x="143607" y="136524"/>
            <a:ext cx="5951851"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37">
            <a:extLst>
              <a:ext uri="{FF2B5EF4-FFF2-40B4-BE49-F238E27FC236}">
                <a16:creationId xmlns:a16="http://schemas.microsoft.com/office/drawing/2014/main" id="{E21C2B51-0DDF-4341-9DAE-8A4602584EDC}"/>
              </a:ext>
            </a:extLst>
          </p:cNvPr>
          <p:cNvSpPr>
            <a:spLocks noGrp="1"/>
          </p:cNvSpPr>
          <p:nvPr>
            <p:ph type="body" sz="quarter" idx="17" hasCustomPrompt="1"/>
          </p:nvPr>
        </p:nvSpPr>
        <p:spPr>
          <a:xfrm>
            <a:off x="601735" y="1019306"/>
            <a:ext cx="4884665" cy="400050"/>
          </a:xfrm>
          <a:prstGeom prst="rect">
            <a:avLst/>
          </a:prstGeom>
          <a:solidFill>
            <a:srgbClr val="D8F1FF"/>
          </a:solidFill>
        </p:spPr>
        <p:txBody>
          <a:bodyPr/>
          <a:lstStyle>
            <a:lvl1pPr marL="0" indent="0">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14" name="Text Placeholder 33">
            <a:extLst>
              <a:ext uri="{FF2B5EF4-FFF2-40B4-BE49-F238E27FC236}">
                <a16:creationId xmlns:a16="http://schemas.microsoft.com/office/drawing/2014/main" id="{AD22B0F6-1C57-4E51-BCAD-CCD9B4D2782B}"/>
              </a:ext>
            </a:extLst>
          </p:cNvPr>
          <p:cNvSpPr>
            <a:spLocks noGrp="1"/>
          </p:cNvSpPr>
          <p:nvPr>
            <p:ph type="body" sz="quarter" idx="16" hasCustomPrompt="1"/>
          </p:nvPr>
        </p:nvSpPr>
        <p:spPr>
          <a:xfrm>
            <a:off x="601735" y="426993"/>
            <a:ext cx="4884665" cy="563041"/>
          </a:xfrm>
          <a:prstGeom prst="rect">
            <a:avLst/>
          </a:prstGeom>
        </p:spPr>
        <p:txBody>
          <a:bodyPr/>
          <a:lstStyle>
            <a:lvl1pPr marL="0" indent="0">
              <a:buNone/>
              <a:defRPr sz="3600">
                <a:solidFill>
                  <a:schemeClr val="accent1"/>
                </a:solidFill>
                <a:latin typeface="Abadi Extra Light" panose="020B0204020104020204" pitchFamily="34" charset="0"/>
              </a:defRPr>
            </a:lvl1pPr>
          </a:lstStyle>
          <a:p>
            <a:pPr lvl="0"/>
            <a:r>
              <a:rPr lang="en-GB" dirty="0"/>
              <a:t>Click to add title here</a:t>
            </a:r>
          </a:p>
        </p:txBody>
      </p:sp>
      <p:sp>
        <p:nvSpPr>
          <p:cNvPr id="8" name="Text Placeholder 11">
            <a:extLst>
              <a:ext uri="{FF2B5EF4-FFF2-40B4-BE49-F238E27FC236}">
                <a16:creationId xmlns:a16="http://schemas.microsoft.com/office/drawing/2014/main" id="{463F4DE0-E679-4D1D-962D-D1045CB68CE2}"/>
              </a:ext>
            </a:extLst>
          </p:cNvPr>
          <p:cNvSpPr>
            <a:spLocks noGrp="1"/>
          </p:cNvSpPr>
          <p:nvPr>
            <p:ph type="body" sz="quarter" idx="13" hasCustomPrompt="1"/>
          </p:nvPr>
        </p:nvSpPr>
        <p:spPr>
          <a:xfrm>
            <a:off x="601735" y="1881555"/>
            <a:ext cx="4884666" cy="4548858"/>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dirty="0"/>
              <a:t>Main body copy should use Arial Nova Light, 18pt. Please use black text throughout, apart from slide headings, which use Thames blue. Please ensure bullet points are Thames blue.</a:t>
            </a:r>
          </a:p>
          <a:p>
            <a:pPr lvl="0"/>
            <a:endParaRPr lang="en-GB" dirty="0"/>
          </a:p>
        </p:txBody>
      </p:sp>
      <p:sp>
        <p:nvSpPr>
          <p:cNvPr id="17" name="Rectangle: Single Corner Rounded 16">
            <a:extLst>
              <a:ext uri="{FF2B5EF4-FFF2-40B4-BE49-F238E27FC236}">
                <a16:creationId xmlns:a16="http://schemas.microsoft.com/office/drawing/2014/main" id="{FC399147-53B4-4431-9FF6-24D4543AC148}"/>
              </a:ext>
            </a:extLst>
          </p:cNvPr>
          <p:cNvSpPr/>
          <p:nvPr userDrawn="1"/>
        </p:nvSpPr>
        <p:spPr>
          <a:xfrm flipV="1">
            <a:off x="6096000" y="1239714"/>
            <a:ext cx="5879055" cy="5454034"/>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Picture Placeholder 26">
            <a:extLst>
              <a:ext uri="{FF2B5EF4-FFF2-40B4-BE49-F238E27FC236}">
                <a16:creationId xmlns:a16="http://schemas.microsoft.com/office/drawing/2014/main" id="{71749D40-E50C-47E7-BC20-396D1CDEE050}"/>
              </a:ext>
            </a:extLst>
          </p:cNvPr>
          <p:cNvSpPr>
            <a:spLocks noGrp="1"/>
          </p:cNvSpPr>
          <p:nvPr>
            <p:ph type="pic" sz="quarter" idx="26" hasCustomPrompt="1"/>
          </p:nvPr>
        </p:nvSpPr>
        <p:spPr>
          <a:xfrm>
            <a:off x="6096000" y="136523"/>
            <a:ext cx="5951538" cy="6584949"/>
          </a:xfrm>
          <a:custGeom>
            <a:avLst/>
            <a:gdLst>
              <a:gd name="connsiteX0" fmla="*/ 0 w 5951538"/>
              <a:gd name="connsiteY0" fmla="*/ 0 h 6557228"/>
              <a:gd name="connsiteX1" fmla="*/ 5951538 w 5951538"/>
              <a:gd name="connsiteY1" fmla="*/ 0 h 6557228"/>
              <a:gd name="connsiteX2" fmla="*/ 5951538 w 5951538"/>
              <a:gd name="connsiteY2" fmla="*/ 5467431 h 6557228"/>
              <a:gd name="connsiteX3" fmla="*/ 5929646 w 5951538"/>
              <a:gd name="connsiteY3" fmla="*/ 5684591 h 6557228"/>
              <a:gd name="connsiteX4" fmla="*/ 4858957 w 5951538"/>
              <a:gd name="connsiteY4" fmla="*/ 6557228 h 6557228"/>
              <a:gd name="connsiteX5" fmla="*/ 0 w 5951538"/>
              <a:gd name="connsiteY5" fmla="*/ 6557228 h 65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557228">
                <a:moveTo>
                  <a:pt x="0" y="0"/>
                </a:moveTo>
                <a:lnTo>
                  <a:pt x="5951538" y="0"/>
                </a:lnTo>
                <a:lnTo>
                  <a:pt x="5951538" y="5467431"/>
                </a:lnTo>
                <a:lnTo>
                  <a:pt x="5929646" y="5684591"/>
                </a:lnTo>
                <a:cubicBezTo>
                  <a:pt x="5827738" y="6182604"/>
                  <a:pt x="5387097" y="6557228"/>
                  <a:pt x="4858957" y="6557228"/>
                </a:cubicBezTo>
                <a:lnTo>
                  <a:pt x="0" y="6557228"/>
                </a:lnTo>
                <a:close/>
              </a:path>
            </a:pathLst>
          </a:custGeom>
        </p:spPr>
        <p:txBody>
          <a:bodyPr wrap="square">
            <a:noAutofit/>
          </a:bodyPr>
          <a:lstStyle>
            <a:lvl1pPr marL="0" indent="0">
              <a:buNone/>
              <a:defRPr sz="2400">
                <a:solidFill>
                  <a:srgbClr val="000000"/>
                </a:solidFill>
                <a:latin typeface="+mj-lt"/>
              </a:defRPr>
            </a:lvl1pPr>
          </a:lstStyle>
          <a:p>
            <a:r>
              <a:rPr lang="en-GB" dirty="0"/>
              <a:t>Add a picture here</a:t>
            </a:r>
          </a:p>
        </p:txBody>
      </p:sp>
      <p:sp>
        <p:nvSpPr>
          <p:cNvPr id="9" name="Slide Number Placeholder 1">
            <a:extLst>
              <a:ext uri="{FF2B5EF4-FFF2-40B4-BE49-F238E27FC236}">
                <a16:creationId xmlns:a16="http://schemas.microsoft.com/office/drawing/2014/main" id="{573E7805-3530-4204-9F68-8484EE07155B}"/>
              </a:ext>
            </a:extLst>
          </p:cNvPr>
          <p:cNvSpPr>
            <a:spLocks noGrp="1"/>
          </p:cNvSpPr>
          <p:nvPr>
            <p:ph type="sldNum" sz="quarter" idx="27"/>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93663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and image">
    <p:bg>
      <p:bgPr>
        <a:solidFill>
          <a:schemeClr val="bg1"/>
        </a:solidFill>
        <a:effectLst/>
      </p:bgPr>
    </p:bg>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6824CA86-DC86-4965-AFFD-82B04F9DB78B}"/>
              </a:ext>
            </a:extLst>
          </p:cNvPr>
          <p:cNvSpPr/>
          <p:nvPr userDrawn="1"/>
        </p:nvSpPr>
        <p:spPr>
          <a:xfrm flipV="1">
            <a:off x="6096000" y="136524"/>
            <a:ext cx="5952392" cy="6584949"/>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6">
            <a:extLst>
              <a:ext uri="{FF2B5EF4-FFF2-40B4-BE49-F238E27FC236}">
                <a16:creationId xmlns:a16="http://schemas.microsoft.com/office/drawing/2014/main" id="{17726A4E-CAB2-47FC-AA12-B438BE834B05}"/>
              </a:ext>
            </a:extLst>
          </p:cNvPr>
          <p:cNvSpPr>
            <a:spLocks noGrp="1"/>
          </p:cNvSpPr>
          <p:nvPr>
            <p:ph type="body" sz="quarter" idx="12" hasCustomPrompt="1"/>
          </p:nvPr>
        </p:nvSpPr>
        <p:spPr>
          <a:xfrm>
            <a:off x="601735" y="1021646"/>
            <a:ext cx="5119796"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7" name="Text Placeholder 12">
            <a:extLst>
              <a:ext uri="{FF2B5EF4-FFF2-40B4-BE49-F238E27FC236}">
                <a16:creationId xmlns:a16="http://schemas.microsoft.com/office/drawing/2014/main" id="{125145DA-5A9B-47D1-AF37-B8BBF1F1EED4}"/>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8" name="Text Placeholder 11">
            <a:extLst>
              <a:ext uri="{FF2B5EF4-FFF2-40B4-BE49-F238E27FC236}">
                <a16:creationId xmlns:a16="http://schemas.microsoft.com/office/drawing/2014/main" id="{463F4DE0-E679-4D1D-962D-D1045CB68CE2}"/>
              </a:ext>
            </a:extLst>
          </p:cNvPr>
          <p:cNvSpPr>
            <a:spLocks noGrp="1"/>
          </p:cNvSpPr>
          <p:nvPr>
            <p:ph type="body" sz="quarter" idx="13" hasCustomPrompt="1"/>
          </p:nvPr>
        </p:nvSpPr>
        <p:spPr>
          <a:xfrm>
            <a:off x="601734" y="1881555"/>
            <a:ext cx="5119795" cy="4548858"/>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dirty="0"/>
              <a:t>Main body copy should use Arial Nova Light, 18pt. Please use black text throughout, apart from slide headings, which use Thames blue. Please ensure bullet points are Thames blue.</a:t>
            </a:r>
          </a:p>
          <a:p>
            <a:pPr lvl="0"/>
            <a:endParaRPr lang="en-GB" dirty="0"/>
          </a:p>
        </p:txBody>
      </p:sp>
      <p:sp>
        <p:nvSpPr>
          <p:cNvPr id="10" name="Slide Number Placeholder 1">
            <a:extLst>
              <a:ext uri="{FF2B5EF4-FFF2-40B4-BE49-F238E27FC236}">
                <a16:creationId xmlns:a16="http://schemas.microsoft.com/office/drawing/2014/main" id="{C26632C7-6E2C-47B7-BA27-58047F9E1434}"/>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pic>
        <p:nvPicPr>
          <p:cNvPr id="2" name="Picture 2">
            <a:extLst>
              <a:ext uri="{FF2B5EF4-FFF2-40B4-BE49-F238E27FC236}">
                <a16:creationId xmlns:a16="http://schemas.microsoft.com/office/drawing/2014/main" id="{2C16BC0A-6A5F-4E24-EBF1-516E6E018D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77075" y="1132970"/>
            <a:ext cx="425767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83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White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F133309-DE61-474C-8148-A1A49DAAD72B}"/>
              </a:ext>
            </a:extLst>
          </p:cNvPr>
          <p:cNvSpPr/>
          <p:nvPr userDrawn="1"/>
        </p:nvSpPr>
        <p:spPr>
          <a:xfrm flipV="1">
            <a:off x="143607" y="136523"/>
            <a:ext cx="8192525"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0CD497A7-76DC-4DF8-A5E9-38D951232826}"/>
              </a:ext>
            </a:extLst>
          </p:cNvPr>
          <p:cNvSpPr>
            <a:spLocks noGrp="1"/>
          </p:cNvSpPr>
          <p:nvPr>
            <p:ph type="pic" sz="quarter" idx="14" hasCustomPrompt="1"/>
          </p:nvPr>
        </p:nvSpPr>
        <p:spPr>
          <a:xfrm>
            <a:off x="8336132" y="136523"/>
            <a:ext cx="3712260" cy="6584950"/>
          </a:xfrm>
          <a:custGeom>
            <a:avLst/>
            <a:gdLst>
              <a:gd name="connsiteX0" fmla="*/ 0 w 3712260"/>
              <a:gd name="connsiteY0" fmla="*/ 0 h 6557227"/>
              <a:gd name="connsiteX1" fmla="*/ 3712260 w 3712260"/>
              <a:gd name="connsiteY1" fmla="*/ 0 h 6557227"/>
              <a:gd name="connsiteX2" fmla="*/ 3712260 w 3712260"/>
              <a:gd name="connsiteY2" fmla="*/ 5464334 h 6557227"/>
              <a:gd name="connsiteX3" fmla="*/ 2619367 w 3712260"/>
              <a:gd name="connsiteY3" fmla="*/ 6557227 h 6557227"/>
              <a:gd name="connsiteX4" fmla="*/ 0 w 3712260"/>
              <a:gd name="connsiteY4" fmla="*/ 6557227 h 655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260" h="6557227">
                <a:moveTo>
                  <a:pt x="0" y="0"/>
                </a:moveTo>
                <a:lnTo>
                  <a:pt x="3712260" y="0"/>
                </a:lnTo>
                <a:lnTo>
                  <a:pt x="3712260" y="5464334"/>
                </a:lnTo>
                <a:cubicBezTo>
                  <a:pt x="3712260" y="6067922"/>
                  <a:pt x="3222955" y="6557227"/>
                  <a:pt x="2619367" y="6557227"/>
                </a:cubicBezTo>
                <a:lnTo>
                  <a:pt x="0" y="6557227"/>
                </a:lnTo>
                <a:close/>
              </a:path>
            </a:pathLst>
          </a:custGeom>
        </p:spPr>
        <p:txBody>
          <a:bodyPr wrap="square">
            <a:noAutofit/>
          </a:bodyPr>
          <a:lstStyle>
            <a:lvl1pPr marL="0" indent="0">
              <a:buNone/>
              <a:defRPr sz="2000">
                <a:solidFill>
                  <a:srgbClr val="000000"/>
                </a:solidFill>
                <a:latin typeface="Abadi Extra Light" panose="020B0204020104020204" pitchFamily="34" charset="0"/>
              </a:defRPr>
            </a:lvl1pPr>
          </a:lstStyle>
          <a:p>
            <a:r>
              <a:rPr lang="en-GB" dirty="0"/>
              <a:t>Click to add picture</a:t>
            </a:r>
          </a:p>
        </p:txBody>
      </p:sp>
      <p:sp>
        <p:nvSpPr>
          <p:cNvPr id="6" name="Text Placeholder 6">
            <a:extLst>
              <a:ext uri="{FF2B5EF4-FFF2-40B4-BE49-F238E27FC236}">
                <a16:creationId xmlns:a16="http://schemas.microsoft.com/office/drawing/2014/main" id="{8DC0F77F-C6AB-4D3C-ABBC-B224FD721711}"/>
              </a:ext>
            </a:extLst>
          </p:cNvPr>
          <p:cNvSpPr>
            <a:spLocks noGrp="1"/>
          </p:cNvSpPr>
          <p:nvPr>
            <p:ph type="body" sz="quarter" idx="12" hasCustomPrompt="1"/>
          </p:nvPr>
        </p:nvSpPr>
        <p:spPr>
          <a:xfrm>
            <a:off x="601735" y="1021646"/>
            <a:ext cx="7326024"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7" name="Text Placeholder 12">
            <a:extLst>
              <a:ext uri="{FF2B5EF4-FFF2-40B4-BE49-F238E27FC236}">
                <a16:creationId xmlns:a16="http://schemas.microsoft.com/office/drawing/2014/main" id="{3A5FB1CC-1E05-4B14-AFCF-2C111B85E66F}"/>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10" name="Text Placeholder 11">
            <a:extLst>
              <a:ext uri="{FF2B5EF4-FFF2-40B4-BE49-F238E27FC236}">
                <a16:creationId xmlns:a16="http://schemas.microsoft.com/office/drawing/2014/main" id="{DF0A9185-DE0E-4F8C-B8C4-AA58BFD47849}"/>
              </a:ext>
            </a:extLst>
          </p:cNvPr>
          <p:cNvSpPr>
            <a:spLocks noGrp="1"/>
          </p:cNvSpPr>
          <p:nvPr>
            <p:ph type="body" sz="quarter" idx="13" hasCustomPrompt="1"/>
          </p:nvPr>
        </p:nvSpPr>
        <p:spPr>
          <a:xfrm>
            <a:off x="601734" y="1881555"/>
            <a:ext cx="7326025" cy="4548858"/>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marL="457200" indent="0">
              <a:buClr>
                <a:schemeClr val="accent1"/>
              </a:buClr>
              <a:buFont typeface="Arial" panose="020B0604020202020204" pitchFamily="34" charset="0"/>
              <a:buNone/>
              <a:defRPr sz="1800">
                <a:solidFill>
                  <a:srgbClr val="000000"/>
                </a:solidFill>
                <a:latin typeface="Arial Nova Light" panose="020B0304020202020204" pitchFamily="34" charset="0"/>
              </a:defRPr>
            </a:lvl2pPr>
            <a:lvl3pPr>
              <a:buClr>
                <a:schemeClr val="accent1"/>
              </a:buClr>
              <a:defRPr sz="1800">
                <a:latin typeface="Arial Nova Light" panose="020B0304020202020204" pitchFamily="34" charset="0"/>
              </a:defRPr>
            </a:lvl3pPr>
          </a:lstStyle>
          <a:p>
            <a:pPr lvl="0"/>
            <a:r>
              <a:rPr lang="en-GB" dirty="0"/>
              <a:t>Main body copy should use Arial Nova Light, 18pt. Please use black text throughout, apart from slide headings, which use Thames blue. Please ensure bullet points are Thames blue.</a:t>
            </a:r>
          </a:p>
          <a:p>
            <a:pPr lvl="1"/>
            <a:endParaRPr lang="en-GB" dirty="0"/>
          </a:p>
        </p:txBody>
      </p:sp>
      <p:sp>
        <p:nvSpPr>
          <p:cNvPr id="8" name="Slide Number Placeholder 1">
            <a:extLst>
              <a:ext uri="{FF2B5EF4-FFF2-40B4-BE49-F238E27FC236}">
                <a16:creationId xmlns:a16="http://schemas.microsoft.com/office/drawing/2014/main" id="{FB9A838F-2587-402E-9392-8FE3D08D3DBE}"/>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dirty="0"/>
          </a:p>
        </p:txBody>
      </p:sp>
    </p:spTree>
    <p:extLst>
      <p:ext uri="{BB962C8B-B14F-4D97-AF65-F5344CB8AC3E}">
        <p14:creationId xmlns:p14="http://schemas.microsoft.com/office/powerpoint/2010/main" val="197631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t boxes">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B862B6A6-ADC8-4F7B-8DAE-7BCEE33AD076}"/>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2">
            <a:extLst>
              <a:ext uri="{FF2B5EF4-FFF2-40B4-BE49-F238E27FC236}">
                <a16:creationId xmlns:a16="http://schemas.microsoft.com/office/drawing/2014/main" id="{56268E12-FC23-46E6-AAC1-2C74B55F9E8C}"/>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15" name="Text Placeholder 12">
            <a:extLst>
              <a:ext uri="{FF2B5EF4-FFF2-40B4-BE49-F238E27FC236}">
                <a16:creationId xmlns:a16="http://schemas.microsoft.com/office/drawing/2014/main" id="{B35DFFEE-E04C-4239-A86D-D1F0BCCAEF9F}"/>
              </a:ext>
            </a:extLst>
          </p:cNvPr>
          <p:cNvSpPr>
            <a:spLocks noGrp="1"/>
          </p:cNvSpPr>
          <p:nvPr>
            <p:ph type="body" sz="quarter" idx="17" hasCustomPrompt="1"/>
          </p:nvPr>
        </p:nvSpPr>
        <p:spPr>
          <a:xfrm>
            <a:off x="661359" y="1893696"/>
            <a:ext cx="2579826"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dirty="0"/>
              <a:t>1</a:t>
            </a:r>
          </a:p>
        </p:txBody>
      </p:sp>
      <p:sp>
        <p:nvSpPr>
          <p:cNvPr id="20" name="Text Placeholder 12">
            <a:extLst>
              <a:ext uri="{FF2B5EF4-FFF2-40B4-BE49-F238E27FC236}">
                <a16:creationId xmlns:a16="http://schemas.microsoft.com/office/drawing/2014/main" id="{1920C913-88E7-44E8-8F24-CDC6111B5609}"/>
              </a:ext>
            </a:extLst>
          </p:cNvPr>
          <p:cNvSpPr>
            <a:spLocks noGrp="1"/>
          </p:cNvSpPr>
          <p:nvPr>
            <p:ph type="body" sz="quarter" idx="18" hasCustomPrompt="1"/>
          </p:nvPr>
        </p:nvSpPr>
        <p:spPr>
          <a:xfrm>
            <a:off x="3422929" y="1893696"/>
            <a:ext cx="2579825"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dirty="0"/>
              <a:t>2</a:t>
            </a:r>
          </a:p>
        </p:txBody>
      </p:sp>
      <p:sp>
        <p:nvSpPr>
          <p:cNvPr id="21" name="Text Placeholder 12">
            <a:extLst>
              <a:ext uri="{FF2B5EF4-FFF2-40B4-BE49-F238E27FC236}">
                <a16:creationId xmlns:a16="http://schemas.microsoft.com/office/drawing/2014/main" id="{ACE6BC76-69E0-4995-B9D9-B7FB1511A2C8}"/>
              </a:ext>
            </a:extLst>
          </p:cNvPr>
          <p:cNvSpPr>
            <a:spLocks noGrp="1"/>
          </p:cNvSpPr>
          <p:nvPr>
            <p:ph type="body" sz="quarter" idx="19" hasCustomPrompt="1"/>
          </p:nvPr>
        </p:nvSpPr>
        <p:spPr>
          <a:xfrm>
            <a:off x="6191529" y="1890406"/>
            <a:ext cx="2579825"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dirty="0"/>
              <a:t>3</a:t>
            </a:r>
          </a:p>
        </p:txBody>
      </p:sp>
      <p:sp>
        <p:nvSpPr>
          <p:cNvPr id="22" name="Text Placeholder 12">
            <a:extLst>
              <a:ext uri="{FF2B5EF4-FFF2-40B4-BE49-F238E27FC236}">
                <a16:creationId xmlns:a16="http://schemas.microsoft.com/office/drawing/2014/main" id="{7E6F72E1-EC07-4161-80F7-1A0B8AB456F3}"/>
              </a:ext>
            </a:extLst>
          </p:cNvPr>
          <p:cNvSpPr>
            <a:spLocks noGrp="1"/>
          </p:cNvSpPr>
          <p:nvPr>
            <p:ph type="body" sz="quarter" idx="20" hasCustomPrompt="1"/>
          </p:nvPr>
        </p:nvSpPr>
        <p:spPr>
          <a:xfrm>
            <a:off x="8953100" y="1890406"/>
            <a:ext cx="2579825"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dirty="0"/>
              <a:t>4</a:t>
            </a:r>
          </a:p>
        </p:txBody>
      </p:sp>
      <p:sp>
        <p:nvSpPr>
          <p:cNvPr id="26" name="Text Placeholder 9">
            <a:extLst>
              <a:ext uri="{FF2B5EF4-FFF2-40B4-BE49-F238E27FC236}">
                <a16:creationId xmlns:a16="http://schemas.microsoft.com/office/drawing/2014/main" id="{BBFC9361-94BD-4E08-97BA-A7C511363093}"/>
              </a:ext>
            </a:extLst>
          </p:cNvPr>
          <p:cNvSpPr>
            <a:spLocks noGrp="1"/>
          </p:cNvSpPr>
          <p:nvPr>
            <p:ph type="body" sz="quarter" idx="13" hasCustomPrompt="1"/>
          </p:nvPr>
        </p:nvSpPr>
        <p:spPr>
          <a:xfrm>
            <a:off x="722472" y="2550332"/>
            <a:ext cx="2457599" cy="3371073"/>
          </a:xfrm>
          <a:prstGeom prst="rect">
            <a:avLst/>
          </a:prstGeom>
        </p:spPr>
        <p:txBody>
          <a:bodyPr/>
          <a:lstStyle>
            <a:lvl1pPr marL="0" indent="0">
              <a:buClr>
                <a:schemeClr val="accent1"/>
              </a:buClr>
              <a:buFont typeface="Arial" panose="020B0604020202020204" pitchFamily="34" charset="0"/>
              <a:buNone/>
              <a:defRPr sz="1800">
                <a:solidFill>
                  <a:srgbClr val="000000"/>
                </a:solidFill>
                <a:latin typeface="Arial Nova Light" panose="020B0304020202020204" pitchFamily="34" charset="0"/>
              </a:defRPr>
            </a:lvl1pPr>
          </a:lstStyle>
          <a:p>
            <a:pPr lvl="0"/>
            <a:r>
              <a:rPr lang="en-GB" dirty="0"/>
              <a:t>Use these boxes to hold quotes, stats, and other key info.</a:t>
            </a:r>
          </a:p>
        </p:txBody>
      </p:sp>
      <p:sp>
        <p:nvSpPr>
          <p:cNvPr id="27" name="Text Placeholder 9">
            <a:extLst>
              <a:ext uri="{FF2B5EF4-FFF2-40B4-BE49-F238E27FC236}">
                <a16:creationId xmlns:a16="http://schemas.microsoft.com/office/drawing/2014/main" id="{AE50AF89-8F83-46BD-9323-FBC1444C0B0C}"/>
              </a:ext>
            </a:extLst>
          </p:cNvPr>
          <p:cNvSpPr>
            <a:spLocks noGrp="1"/>
          </p:cNvSpPr>
          <p:nvPr>
            <p:ph type="body" sz="quarter" idx="21" hasCustomPrompt="1"/>
          </p:nvPr>
        </p:nvSpPr>
        <p:spPr>
          <a:xfrm>
            <a:off x="3484042" y="2550332"/>
            <a:ext cx="2457598" cy="3371073"/>
          </a:xfrm>
          <a:prstGeom prst="rect">
            <a:avLst/>
          </a:prstGeom>
        </p:spPr>
        <p:txBody>
          <a:bodyPr/>
          <a:lstStyle>
            <a:lvl1pPr marL="0" indent="0">
              <a:buClr>
                <a:schemeClr val="accent1"/>
              </a:buClr>
              <a:buFont typeface="Arial" panose="020B0604020202020204" pitchFamily="34" charset="0"/>
              <a:buNone/>
              <a:defRPr sz="1800">
                <a:solidFill>
                  <a:srgbClr val="000000"/>
                </a:solidFill>
                <a:latin typeface="Arial Nova Light" panose="020B0304020202020204" pitchFamily="34" charset="0"/>
              </a:defRPr>
            </a:lvl1pPr>
          </a:lstStyle>
          <a:p>
            <a:pPr lvl="0"/>
            <a:r>
              <a:rPr lang="en-GB" dirty="0"/>
              <a:t>You can copy and paste them if you want to use them elsewhere in your presentation. </a:t>
            </a:r>
          </a:p>
        </p:txBody>
      </p:sp>
      <p:sp>
        <p:nvSpPr>
          <p:cNvPr id="28" name="Text Placeholder 9">
            <a:extLst>
              <a:ext uri="{FF2B5EF4-FFF2-40B4-BE49-F238E27FC236}">
                <a16:creationId xmlns:a16="http://schemas.microsoft.com/office/drawing/2014/main" id="{50E4E314-D9BD-4C0D-92A6-D508328147C7}"/>
              </a:ext>
            </a:extLst>
          </p:cNvPr>
          <p:cNvSpPr>
            <a:spLocks noGrp="1"/>
          </p:cNvSpPr>
          <p:nvPr>
            <p:ph type="body" sz="quarter" idx="22" hasCustomPrompt="1"/>
          </p:nvPr>
        </p:nvSpPr>
        <p:spPr>
          <a:xfrm>
            <a:off x="6279684" y="2550332"/>
            <a:ext cx="2457598" cy="3371073"/>
          </a:xfrm>
          <a:prstGeom prst="rect">
            <a:avLst/>
          </a:prstGeom>
        </p:spPr>
        <p:txBody>
          <a:bodyPr/>
          <a:lstStyle>
            <a:lvl1pPr marL="0" indent="0">
              <a:buClr>
                <a:schemeClr val="bg1"/>
              </a:buClr>
              <a:buFont typeface="Arial" panose="020B0604020202020204" pitchFamily="34" charset="0"/>
              <a:buNone/>
              <a:defRPr sz="1800">
                <a:solidFill>
                  <a:srgbClr val="000000"/>
                </a:solidFill>
                <a:latin typeface="Arial Nova Light" panose="020B0304020202020204" pitchFamily="34" charset="0"/>
              </a:defRPr>
            </a:lvl1pPr>
          </a:lstStyle>
          <a:p>
            <a:pPr lvl="0"/>
            <a:r>
              <a:rPr lang="en-GB" dirty="0"/>
              <a:t>Avoid using speech bubbles – use these boxes instead. </a:t>
            </a:r>
          </a:p>
        </p:txBody>
      </p:sp>
      <p:sp>
        <p:nvSpPr>
          <p:cNvPr id="29" name="Text Placeholder 9">
            <a:extLst>
              <a:ext uri="{FF2B5EF4-FFF2-40B4-BE49-F238E27FC236}">
                <a16:creationId xmlns:a16="http://schemas.microsoft.com/office/drawing/2014/main" id="{EF891C5E-33DB-451D-80BF-38923C03FB88}"/>
              </a:ext>
            </a:extLst>
          </p:cNvPr>
          <p:cNvSpPr>
            <a:spLocks noGrp="1"/>
          </p:cNvSpPr>
          <p:nvPr>
            <p:ph type="body" sz="quarter" idx="23" hasCustomPrompt="1"/>
          </p:nvPr>
        </p:nvSpPr>
        <p:spPr>
          <a:xfrm>
            <a:off x="9014213" y="2550332"/>
            <a:ext cx="2457598" cy="3371073"/>
          </a:xfrm>
          <a:prstGeom prst="rect">
            <a:avLst/>
          </a:prstGeom>
        </p:spPr>
        <p:txBody>
          <a:bodyPr/>
          <a:lstStyle>
            <a:lvl1pPr marL="0" indent="0">
              <a:buClr>
                <a:schemeClr val="bg1"/>
              </a:buClr>
              <a:buFont typeface="Arial" panose="020B0604020202020204" pitchFamily="34" charset="0"/>
              <a:buNone/>
              <a:defRPr sz="1800">
                <a:solidFill>
                  <a:srgbClr val="000000"/>
                </a:solidFill>
                <a:latin typeface="Arial Nova Light" panose="020B0304020202020204" pitchFamily="34" charset="0"/>
              </a:defRPr>
            </a:lvl1pPr>
          </a:lstStyle>
          <a:p>
            <a:r>
              <a:rPr lang="en-GB" dirty="0"/>
              <a:t>Please make sure that the text colour stands out on whatever blue box you choose to use.</a:t>
            </a:r>
          </a:p>
        </p:txBody>
      </p:sp>
      <p:cxnSp>
        <p:nvCxnSpPr>
          <p:cNvPr id="33" name="Straight Connector 32">
            <a:extLst>
              <a:ext uri="{FF2B5EF4-FFF2-40B4-BE49-F238E27FC236}">
                <a16:creationId xmlns:a16="http://schemas.microsoft.com/office/drawing/2014/main" id="{DBF870D0-80FF-4B35-8B07-F7AE4B92D863}"/>
              </a:ext>
            </a:extLst>
          </p:cNvPr>
          <p:cNvCxnSpPr>
            <a:cxnSpLocks/>
          </p:cNvCxnSpPr>
          <p:nvPr userDrawn="1"/>
        </p:nvCxnSpPr>
        <p:spPr>
          <a:xfrm>
            <a:off x="3336866" y="1901164"/>
            <a:ext cx="0" cy="403099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EA1ED1-9EB6-4CC4-8526-23AC012919B8}"/>
              </a:ext>
            </a:extLst>
          </p:cNvPr>
          <p:cNvCxnSpPr>
            <a:cxnSpLocks/>
          </p:cNvCxnSpPr>
          <p:nvPr userDrawn="1"/>
        </p:nvCxnSpPr>
        <p:spPr>
          <a:xfrm>
            <a:off x="6096000" y="1901164"/>
            <a:ext cx="0" cy="403099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C838DD0-98C6-4855-8A1B-E15BC29B8829}"/>
              </a:ext>
            </a:extLst>
          </p:cNvPr>
          <p:cNvCxnSpPr>
            <a:cxnSpLocks/>
          </p:cNvCxnSpPr>
          <p:nvPr userDrawn="1"/>
        </p:nvCxnSpPr>
        <p:spPr>
          <a:xfrm>
            <a:off x="8884024" y="1901164"/>
            <a:ext cx="0" cy="403099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FA5C85C4-99AF-48E5-8384-F0BCC0F10BB3}"/>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dirty="0"/>
              <a:t>Subheadings (Abadi Extra Light, 20pt)</a:t>
            </a:r>
          </a:p>
        </p:txBody>
      </p:sp>
      <p:sp>
        <p:nvSpPr>
          <p:cNvPr id="19" name="Slide Number Placeholder 1">
            <a:extLst>
              <a:ext uri="{FF2B5EF4-FFF2-40B4-BE49-F238E27FC236}">
                <a16:creationId xmlns:a16="http://schemas.microsoft.com/office/drawing/2014/main" id="{05FD4624-D7D8-48C8-B7E6-3D13386A1263}"/>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941815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and chart 2">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3FA73C08-0590-4039-A091-AD9ADE2101DB}"/>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3348829"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dirty="0"/>
              <a:t>Change the chart colours by clicking on the chart, selecting ‘design’ from the top bar, and then ‘change colours’. You can check out our brand colours in the brand guidelines. </a:t>
            </a:r>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4572000" y="1881554"/>
            <a:ext cx="6718394" cy="4474796"/>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dirty="0"/>
              <a:t>Click to add chart</a:t>
            </a:r>
          </a:p>
        </p:txBody>
      </p:sp>
      <p:cxnSp>
        <p:nvCxnSpPr>
          <p:cNvPr id="13" name="Straight Connector 12">
            <a:extLst>
              <a:ext uri="{FF2B5EF4-FFF2-40B4-BE49-F238E27FC236}">
                <a16:creationId xmlns:a16="http://schemas.microsoft.com/office/drawing/2014/main" id="{EFB19942-5268-4345-9F47-539C9113A453}"/>
              </a:ext>
            </a:extLst>
          </p:cNvPr>
          <p:cNvCxnSpPr>
            <a:cxnSpLocks/>
          </p:cNvCxnSpPr>
          <p:nvPr userDrawn="1"/>
        </p:nvCxnSpPr>
        <p:spPr>
          <a:xfrm>
            <a:off x="4273841" y="1881554"/>
            <a:ext cx="0" cy="447479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7A09DADE-5180-4482-8E28-573564AA4C0A}"/>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dirty="0"/>
              <a:t>Subheadings (Abadi Extra Light, 20pt)</a:t>
            </a:r>
          </a:p>
        </p:txBody>
      </p:sp>
      <p:sp>
        <p:nvSpPr>
          <p:cNvPr id="14" name="Slide Number Placeholder 1">
            <a:extLst>
              <a:ext uri="{FF2B5EF4-FFF2-40B4-BE49-F238E27FC236}">
                <a16:creationId xmlns:a16="http://schemas.microsoft.com/office/drawing/2014/main" id="{886E7515-66C8-43EE-AF97-EFBC402A39EA}"/>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56437894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and chart 2">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3FA73C08-0590-4039-A091-AD9ADE2101DB}"/>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3348829"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dirty="0"/>
              <a:t>Change the chart colours by clicking on the chart, selecting ‘design’ from the top bar, and then ‘change colours’. You can check out our brand colours in the brand guidelines. </a:t>
            </a:r>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4572000" y="1881554"/>
            <a:ext cx="6718394" cy="2166744"/>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dirty="0"/>
              <a:t>Click to add chart</a:t>
            </a:r>
          </a:p>
        </p:txBody>
      </p:sp>
      <p:cxnSp>
        <p:nvCxnSpPr>
          <p:cNvPr id="13" name="Straight Connector 12">
            <a:extLst>
              <a:ext uri="{FF2B5EF4-FFF2-40B4-BE49-F238E27FC236}">
                <a16:creationId xmlns:a16="http://schemas.microsoft.com/office/drawing/2014/main" id="{EFB19942-5268-4345-9F47-539C9113A453}"/>
              </a:ext>
            </a:extLst>
          </p:cNvPr>
          <p:cNvCxnSpPr>
            <a:cxnSpLocks/>
          </p:cNvCxnSpPr>
          <p:nvPr userDrawn="1"/>
        </p:nvCxnSpPr>
        <p:spPr>
          <a:xfrm>
            <a:off x="4273841" y="1881554"/>
            <a:ext cx="0" cy="447479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7A09DADE-5180-4482-8E28-573564AA4C0A}"/>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dirty="0"/>
              <a:t>Subheadings (Abadi Extra Light, 20pt)</a:t>
            </a:r>
          </a:p>
        </p:txBody>
      </p:sp>
      <p:sp>
        <p:nvSpPr>
          <p:cNvPr id="14" name="Slide Number Placeholder 1">
            <a:extLst>
              <a:ext uri="{FF2B5EF4-FFF2-40B4-BE49-F238E27FC236}">
                <a16:creationId xmlns:a16="http://schemas.microsoft.com/office/drawing/2014/main" id="{886E7515-66C8-43EE-AF97-EFBC402A39EA}"/>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5" name="Chart Placeholder 2">
            <a:extLst>
              <a:ext uri="{FF2B5EF4-FFF2-40B4-BE49-F238E27FC236}">
                <a16:creationId xmlns:a16="http://schemas.microsoft.com/office/drawing/2014/main" id="{A84AC949-6FC8-46BF-A90E-2B465966B2B7}"/>
              </a:ext>
            </a:extLst>
          </p:cNvPr>
          <p:cNvSpPr>
            <a:spLocks noGrp="1"/>
          </p:cNvSpPr>
          <p:nvPr>
            <p:ph type="chart" sz="quarter" idx="27" hasCustomPrompt="1"/>
          </p:nvPr>
        </p:nvSpPr>
        <p:spPr>
          <a:xfrm>
            <a:off x="4572000" y="4189606"/>
            <a:ext cx="6718394" cy="2166744"/>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dirty="0"/>
              <a:t>Click to add chart</a:t>
            </a:r>
          </a:p>
        </p:txBody>
      </p:sp>
    </p:spTree>
    <p:extLst>
      <p:ext uri="{BB962C8B-B14F-4D97-AF65-F5344CB8AC3E}">
        <p14:creationId xmlns:p14="http://schemas.microsoft.com/office/powerpoint/2010/main" val="30576399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840FE8-DDE6-4D41-A6FF-38BA8B7FBC0A}"/>
              </a:ext>
            </a:extLst>
          </p:cNvPr>
          <p:cNvSpPr/>
          <p:nvPr userDrawn="1"/>
        </p:nvSpPr>
        <p:spPr>
          <a:xfrm flipV="1">
            <a:off x="143607" y="136524"/>
            <a:ext cx="5951539"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a:extLst>
              <a:ext uri="{FF2B5EF4-FFF2-40B4-BE49-F238E27FC236}">
                <a16:creationId xmlns:a16="http://schemas.microsoft.com/office/drawing/2014/main" id="{C4AE50F4-D278-4D12-9DBD-5CB53E3F1C07}"/>
              </a:ext>
            </a:extLst>
          </p:cNvPr>
          <p:cNvSpPr>
            <a:spLocks noGrp="1"/>
          </p:cNvSpPr>
          <p:nvPr>
            <p:ph type="pic" sz="quarter" idx="27" hasCustomPrompt="1"/>
          </p:nvPr>
        </p:nvSpPr>
        <p:spPr>
          <a:xfrm>
            <a:off x="6096000" y="136523"/>
            <a:ext cx="5951538" cy="6584949"/>
          </a:xfrm>
          <a:custGeom>
            <a:avLst/>
            <a:gdLst>
              <a:gd name="connsiteX0" fmla="*/ 0 w 5951538"/>
              <a:gd name="connsiteY0" fmla="*/ 0 h 6557228"/>
              <a:gd name="connsiteX1" fmla="*/ 5951538 w 5951538"/>
              <a:gd name="connsiteY1" fmla="*/ 0 h 6557228"/>
              <a:gd name="connsiteX2" fmla="*/ 5951538 w 5951538"/>
              <a:gd name="connsiteY2" fmla="*/ 5467431 h 6557228"/>
              <a:gd name="connsiteX3" fmla="*/ 5929646 w 5951538"/>
              <a:gd name="connsiteY3" fmla="*/ 5684591 h 6557228"/>
              <a:gd name="connsiteX4" fmla="*/ 4858957 w 5951538"/>
              <a:gd name="connsiteY4" fmla="*/ 6557228 h 6557228"/>
              <a:gd name="connsiteX5" fmla="*/ 0 w 5951538"/>
              <a:gd name="connsiteY5" fmla="*/ 6557228 h 65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557228">
                <a:moveTo>
                  <a:pt x="0" y="0"/>
                </a:moveTo>
                <a:lnTo>
                  <a:pt x="5951538" y="0"/>
                </a:lnTo>
                <a:lnTo>
                  <a:pt x="5951538" y="5467431"/>
                </a:lnTo>
                <a:lnTo>
                  <a:pt x="5929646" y="5684591"/>
                </a:lnTo>
                <a:cubicBezTo>
                  <a:pt x="5827738" y="6182604"/>
                  <a:pt x="5387097" y="6557228"/>
                  <a:pt x="4858957" y="6557228"/>
                </a:cubicBezTo>
                <a:lnTo>
                  <a:pt x="0" y="6557228"/>
                </a:lnTo>
                <a:close/>
              </a:path>
            </a:pathLst>
          </a:custGeom>
        </p:spPr>
        <p:txBody>
          <a:bodyPr wrap="square">
            <a:noAutofit/>
          </a:bodyPr>
          <a:lstStyle>
            <a:lvl1pPr marL="0" indent="0">
              <a:buNone/>
              <a:defRPr sz="2400">
                <a:solidFill>
                  <a:srgbClr val="000000"/>
                </a:solidFill>
                <a:latin typeface="+mj-lt"/>
              </a:defRPr>
            </a:lvl1pPr>
          </a:lstStyle>
          <a:p>
            <a:r>
              <a:rPr lang="en-GB" dirty="0"/>
              <a:t>Add a picture here</a:t>
            </a:r>
          </a:p>
        </p:txBody>
      </p:sp>
      <p:sp>
        <p:nvSpPr>
          <p:cNvPr id="31" name="Text Placeholder 30">
            <a:extLst>
              <a:ext uri="{FF2B5EF4-FFF2-40B4-BE49-F238E27FC236}">
                <a16:creationId xmlns:a16="http://schemas.microsoft.com/office/drawing/2014/main" id="{4899CE06-950A-43C6-815B-FF298694D150}"/>
              </a:ext>
            </a:extLst>
          </p:cNvPr>
          <p:cNvSpPr>
            <a:spLocks noGrp="1"/>
          </p:cNvSpPr>
          <p:nvPr>
            <p:ph type="body" sz="quarter" idx="11" hasCustomPrompt="1"/>
          </p:nvPr>
        </p:nvSpPr>
        <p:spPr>
          <a:xfrm>
            <a:off x="504825" y="4355603"/>
            <a:ext cx="5114578" cy="642938"/>
          </a:xfrm>
          <a:prstGeom prst="rect">
            <a:avLst/>
          </a:prstGeom>
        </p:spPr>
        <p:txBody>
          <a:bodyPr>
            <a:normAutofit/>
          </a:bodyPr>
          <a:lstStyle>
            <a:lvl1pPr marL="0" indent="0">
              <a:buNone/>
              <a:defRPr sz="2000">
                <a:solidFill>
                  <a:srgbClr val="000000"/>
                </a:solidFill>
                <a:latin typeface="Abadi Extra Light" panose="020B0204020104020204" pitchFamily="34" charset="0"/>
              </a:defRPr>
            </a:lvl1pPr>
          </a:lstStyle>
          <a:p>
            <a:pPr lvl="0"/>
            <a:r>
              <a:rPr lang="en-GB" dirty="0"/>
              <a:t>Click to add presenter name, job number, etc (Abadi Extra Light font 20pt) </a:t>
            </a:r>
          </a:p>
        </p:txBody>
      </p:sp>
      <p:sp>
        <p:nvSpPr>
          <p:cNvPr id="29" name="Text Placeholder 28">
            <a:extLst>
              <a:ext uri="{FF2B5EF4-FFF2-40B4-BE49-F238E27FC236}">
                <a16:creationId xmlns:a16="http://schemas.microsoft.com/office/drawing/2014/main" id="{611AC323-9B1D-4391-8250-723B18E4AC6D}"/>
              </a:ext>
            </a:extLst>
          </p:cNvPr>
          <p:cNvSpPr>
            <a:spLocks noGrp="1"/>
          </p:cNvSpPr>
          <p:nvPr>
            <p:ph type="body" sz="quarter" idx="10" hasCustomPrompt="1"/>
          </p:nvPr>
        </p:nvSpPr>
        <p:spPr>
          <a:xfrm>
            <a:off x="504824" y="2828544"/>
            <a:ext cx="5114579" cy="1248156"/>
          </a:xfrm>
          <a:prstGeom prst="rect">
            <a:avLst/>
          </a:prstGeom>
        </p:spPr>
        <p:txBody>
          <a:bodyPr>
            <a:normAutofit/>
          </a:bodyPr>
          <a:lstStyle>
            <a:lvl1pPr marL="0" indent="0">
              <a:buNone/>
              <a:defRPr sz="4000">
                <a:solidFill>
                  <a:schemeClr val="accent1"/>
                </a:solidFill>
                <a:latin typeface="Abadi Extra Light" panose="020B0204020104020204" pitchFamily="34" charset="0"/>
              </a:defRPr>
            </a:lvl1pPr>
          </a:lstStyle>
          <a:p>
            <a:pPr lvl="0"/>
            <a:r>
              <a:rPr lang="en-GB" dirty="0"/>
              <a:t>Click to add header (Abadi Extra Light 40pt)</a:t>
            </a:r>
          </a:p>
        </p:txBody>
      </p:sp>
      <p:sp>
        <p:nvSpPr>
          <p:cNvPr id="12" name="Slide Number Placeholder 1">
            <a:extLst>
              <a:ext uri="{FF2B5EF4-FFF2-40B4-BE49-F238E27FC236}">
                <a16:creationId xmlns:a16="http://schemas.microsoft.com/office/drawing/2014/main" id="{6ABAD8E2-CEBC-4513-B74F-2F2165802ED3}"/>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4" name="Text Placeholder 25">
            <a:extLst>
              <a:ext uri="{FF2B5EF4-FFF2-40B4-BE49-F238E27FC236}">
                <a16:creationId xmlns:a16="http://schemas.microsoft.com/office/drawing/2014/main" id="{3D1501E0-7E56-48DF-AA8F-CCA6479B11A0}"/>
              </a:ext>
            </a:extLst>
          </p:cNvPr>
          <p:cNvSpPr>
            <a:spLocks noGrp="1"/>
          </p:cNvSpPr>
          <p:nvPr>
            <p:ph type="body" sz="quarter" idx="25" hasCustomPrompt="1"/>
          </p:nvPr>
        </p:nvSpPr>
        <p:spPr>
          <a:xfrm>
            <a:off x="9937085" y="212721"/>
            <a:ext cx="2037969" cy="616818"/>
          </a:xfrm>
          <a:prstGeom prst="rect">
            <a:avLst/>
          </a:prstGeom>
        </p:spPr>
        <p:txBody>
          <a:bodyPr/>
          <a:lstStyle>
            <a:lvl1pPr marL="0" indent="0" algn="r">
              <a:buNone/>
              <a:defRPr sz="1400">
                <a:solidFill>
                  <a:srgbClr val="000000"/>
                </a:solidFill>
                <a:latin typeface="Arial Nova Light" panose="020B0304020202020204" pitchFamily="34" charset="0"/>
              </a:defRPr>
            </a:lvl1pPr>
          </a:lstStyle>
          <a:p>
            <a:pPr lvl="0"/>
            <a:r>
              <a:rPr lang="en-GB" dirty="0"/>
              <a:t>Option for photo caption</a:t>
            </a:r>
          </a:p>
        </p:txBody>
      </p:sp>
      <p:pic>
        <p:nvPicPr>
          <p:cNvPr id="2" name="Picture 1" descr="Logo&#10;&#10;Description automatically generated">
            <a:extLst>
              <a:ext uri="{FF2B5EF4-FFF2-40B4-BE49-F238E27FC236}">
                <a16:creationId xmlns:a16="http://schemas.microsoft.com/office/drawing/2014/main" id="{03821598-A0A7-840D-B72E-9B5CB7EDD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320" y="521131"/>
            <a:ext cx="1367956" cy="1367956"/>
          </a:xfrm>
          <a:prstGeom prst="rect">
            <a:avLst/>
          </a:prstGeom>
        </p:spPr>
      </p:pic>
    </p:spTree>
    <p:extLst>
      <p:ext uri="{BB962C8B-B14F-4D97-AF65-F5344CB8AC3E}">
        <p14:creationId xmlns:p14="http://schemas.microsoft.com/office/powerpoint/2010/main" val="1614909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ext and chart 2">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C8D93BA7-8DBD-49E2-B586-FCFAA8D5A487}"/>
              </a:ext>
            </a:extLst>
          </p:cNvPr>
          <p:cNvSpPr/>
          <p:nvPr userDrawn="1"/>
        </p:nvSpPr>
        <p:spPr>
          <a:xfrm flipV="1">
            <a:off x="143607" y="136525"/>
            <a:ext cx="11904785" cy="6584949"/>
          </a:xfrm>
          <a:prstGeom prst="round1Rect">
            <a:avLst/>
          </a:prstGeom>
          <a:solidFill>
            <a:srgbClr val="DC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B2FD67DB-2936-4977-9980-B0AADD65B735}"/>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Single Corner Rounded 13">
            <a:extLst>
              <a:ext uri="{FF2B5EF4-FFF2-40B4-BE49-F238E27FC236}">
                <a16:creationId xmlns:a16="http://schemas.microsoft.com/office/drawing/2014/main" id="{1BB9F0FD-8E4C-4736-B940-3232E568D14A}"/>
              </a:ext>
            </a:extLst>
          </p:cNvPr>
          <p:cNvSpPr/>
          <p:nvPr userDrawn="1"/>
        </p:nvSpPr>
        <p:spPr>
          <a:xfrm flipV="1">
            <a:off x="6096000" y="136524"/>
            <a:ext cx="5952392" cy="6584949"/>
          </a:xfrm>
          <a:prstGeom prst="round1Rect">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6">
            <a:extLst>
              <a:ext uri="{FF2B5EF4-FFF2-40B4-BE49-F238E27FC236}">
                <a16:creationId xmlns:a16="http://schemas.microsoft.com/office/drawing/2014/main" id="{FDD46BD5-D163-4B9A-8567-9F6332B29FF6}"/>
              </a:ext>
            </a:extLst>
          </p:cNvPr>
          <p:cNvSpPr>
            <a:spLocks noGrp="1"/>
          </p:cNvSpPr>
          <p:nvPr>
            <p:ph type="body" sz="quarter" idx="12" hasCustomPrompt="1"/>
          </p:nvPr>
        </p:nvSpPr>
        <p:spPr>
          <a:xfrm>
            <a:off x="601735" y="1021646"/>
            <a:ext cx="5119796"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5119796"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dirty="0"/>
              <a:t>Change the chart colours by clicking on the chart, selecting ‘design’ from the top bar, and then ‘change colours’. You can check out our brand colours in the brand guidelines. </a:t>
            </a:r>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7517141" y="427588"/>
            <a:ext cx="3094628" cy="2889251"/>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dirty="0"/>
              <a:t>Click to add chart</a:t>
            </a:r>
          </a:p>
        </p:txBody>
      </p:sp>
      <p:sp>
        <p:nvSpPr>
          <p:cNvPr id="11" name="Slide Number Placeholder 1">
            <a:extLst>
              <a:ext uri="{FF2B5EF4-FFF2-40B4-BE49-F238E27FC236}">
                <a16:creationId xmlns:a16="http://schemas.microsoft.com/office/drawing/2014/main" id="{F4A75734-27F1-42C7-B0DC-CAA1B27CDD89}"/>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3" name="Chart Placeholder 2">
            <a:extLst>
              <a:ext uri="{FF2B5EF4-FFF2-40B4-BE49-F238E27FC236}">
                <a16:creationId xmlns:a16="http://schemas.microsoft.com/office/drawing/2014/main" id="{A339CE81-2A43-44A7-8052-62CD9729BD2F}"/>
              </a:ext>
            </a:extLst>
          </p:cNvPr>
          <p:cNvSpPr>
            <a:spLocks noGrp="1"/>
          </p:cNvSpPr>
          <p:nvPr>
            <p:ph type="chart" sz="quarter" idx="27" hasCustomPrompt="1"/>
          </p:nvPr>
        </p:nvSpPr>
        <p:spPr>
          <a:xfrm>
            <a:off x="7524882" y="3465933"/>
            <a:ext cx="3094628" cy="2889251"/>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dirty="0"/>
              <a:t>Click to add chart</a:t>
            </a:r>
          </a:p>
        </p:txBody>
      </p:sp>
    </p:spTree>
    <p:extLst>
      <p:ext uri="{BB962C8B-B14F-4D97-AF65-F5344CB8AC3E}">
        <p14:creationId xmlns:p14="http://schemas.microsoft.com/office/powerpoint/2010/main" val="37045411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and chart 2">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C8D93BA7-8DBD-49E2-B586-FCFAA8D5A487}"/>
              </a:ext>
            </a:extLst>
          </p:cNvPr>
          <p:cNvSpPr/>
          <p:nvPr userDrawn="1"/>
        </p:nvSpPr>
        <p:spPr>
          <a:xfrm flipV="1">
            <a:off x="143607" y="136525"/>
            <a:ext cx="11904785" cy="6584949"/>
          </a:xfrm>
          <a:prstGeom prst="round1Rect">
            <a:avLst/>
          </a:prstGeom>
          <a:solidFill>
            <a:srgbClr val="DC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B2FD67DB-2936-4977-9980-B0AADD65B735}"/>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Single Corner Rounded 13">
            <a:extLst>
              <a:ext uri="{FF2B5EF4-FFF2-40B4-BE49-F238E27FC236}">
                <a16:creationId xmlns:a16="http://schemas.microsoft.com/office/drawing/2014/main" id="{1BB9F0FD-8E4C-4736-B940-3232E568D14A}"/>
              </a:ext>
            </a:extLst>
          </p:cNvPr>
          <p:cNvSpPr/>
          <p:nvPr userDrawn="1"/>
        </p:nvSpPr>
        <p:spPr>
          <a:xfrm flipV="1">
            <a:off x="6096000" y="136524"/>
            <a:ext cx="5952392" cy="6584949"/>
          </a:xfrm>
          <a:prstGeom prst="round1Rect">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6">
            <a:extLst>
              <a:ext uri="{FF2B5EF4-FFF2-40B4-BE49-F238E27FC236}">
                <a16:creationId xmlns:a16="http://schemas.microsoft.com/office/drawing/2014/main" id="{FDD46BD5-D163-4B9A-8567-9F6332B29FF6}"/>
              </a:ext>
            </a:extLst>
          </p:cNvPr>
          <p:cNvSpPr>
            <a:spLocks noGrp="1"/>
          </p:cNvSpPr>
          <p:nvPr>
            <p:ph type="body" sz="quarter" idx="12" hasCustomPrompt="1"/>
          </p:nvPr>
        </p:nvSpPr>
        <p:spPr>
          <a:xfrm>
            <a:off x="601735" y="1021646"/>
            <a:ext cx="5119796"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5119796"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dirty="0"/>
              <a:t>Change the chart colours by clicking on the chart, selecting ‘design’ from the top bar, and then ‘change colours’. You can check out our brand colours in the brand guidelines. </a:t>
            </a:r>
          </a:p>
        </p:txBody>
      </p:sp>
      <p:sp>
        <p:nvSpPr>
          <p:cNvPr id="11" name="Slide Number Placeholder 1">
            <a:extLst>
              <a:ext uri="{FF2B5EF4-FFF2-40B4-BE49-F238E27FC236}">
                <a16:creationId xmlns:a16="http://schemas.microsoft.com/office/drawing/2014/main" id="{F4A75734-27F1-42C7-B0DC-CAA1B27CDD89}"/>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3" name="Chart Placeholder 2">
            <a:extLst>
              <a:ext uri="{FF2B5EF4-FFF2-40B4-BE49-F238E27FC236}">
                <a16:creationId xmlns:a16="http://schemas.microsoft.com/office/drawing/2014/main" id="{A339CE81-2A43-44A7-8052-62CD9729BD2F}"/>
              </a:ext>
            </a:extLst>
          </p:cNvPr>
          <p:cNvSpPr>
            <a:spLocks noGrp="1"/>
          </p:cNvSpPr>
          <p:nvPr>
            <p:ph type="chart" sz="quarter" idx="27" hasCustomPrompt="1"/>
          </p:nvPr>
        </p:nvSpPr>
        <p:spPr>
          <a:xfrm>
            <a:off x="6759424" y="1269715"/>
            <a:ext cx="4625543" cy="4318566"/>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dirty="0"/>
              <a:t>Click to add chart</a:t>
            </a:r>
          </a:p>
        </p:txBody>
      </p:sp>
    </p:spTree>
    <p:extLst>
      <p:ext uri="{BB962C8B-B14F-4D97-AF65-F5344CB8AC3E}">
        <p14:creationId xmlns:p14="http://schemas.microsoft.com/office/powerpoint/2010/main" val="12939613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header slide ">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D48FCA1B-E9CE-439C-9C62-F1C9312687F6}"/>
              </a:ext>
            </a:extLst>
          </p:cNvPr>
          <p:cNvSpPr/>
          <p:nvPr userDrawn="1"/>
        </p:nvSpPr>
        <p:spPr>
          <a:xfrm flipV="1">
            <a:off x="143607" y="136523"/>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Titles (Abadi Extra Light, 36pt)</a:t>
            </a:r>
          </a:p>
        </p:txBody>
      </p:sp>
      <p:sp>
        <p:nvSpPr>
          <p:cNvPr id="7" name="Text Placeholder 6">
            <a:extLst>
              <a:ext uri="{FF2B5EF4-FFF2-40B4-BE49-F238E27FC236}">
                <a16:creationId xmlns:a16="http://schemas.microsoft.com/office/drawing/2014/main" id="{7FA8F25B-B9FD-49E5-9249-40AB8F386BF4}"/>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10" name="Slide Number Placeholder 1">
            <a:extLst>
              <a:ext uri="{FF2B5EF4-FFF2-40B4-BE49-F238E27FC236}">
                <a16:creationId xmlns:a16="http://schemas.microsoft.com/office/drawing/2014/main" id="{1727C2E6-B914-49B5-ACC7-A41876D07102}"/>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3" name="Chart Placeholder 2">
            <a:extLst>
              <a:ext uri="{FF2B5EF4-FFF2-40B4-BE49-F238E27FC236}">
                <a16:creationId xmlns:a16="http://schemas.microsoft.com/office/drawing/2014/main" id="{88F6FB0B-1F27-4F59-BA16-253A3984A0ED}"/>
              </a:ext>
            </a:extLst>
          </p:cNvPr>
          <p:cNvSpPr>
            <a:spLocks noGrp="1"/>
          </p:cNvSpPr>
          <p:nvPr>
            <p:ph type="chart" sz="quarter" idx="27" hasCustomPrompt="1"/>
          </p:nvPr>
        </p:nvSpPr>
        <p:spPr>
          <a:xfrm>
            <a:off x="709297" y="1711071"/>
            <a:ext cx="5219611" cy="2611547"/>
          </a:xfrm>
          <a:prstGeom prst="rect">
            <a:avLst/>
          </a:prstGeom>
        </p:spPr>
        <p:txBody>
          <a:bodyPr/>
          <a:lstStyle>
            <a:lvl1pPr marL="0" indent="0">
              <a:buNone/>
              <a:defRPr sz="2000">
                <a:latin typeface="+mj-lt"/>
              </a:defRPr>
            </a:lvl1pPr>
          </a:lstStyle>
          <a:p>
            <a:r>
              <a:rPr lang="en-GB" dirty="0"/>
              <a:t>Chart here</a:t>
            </a:r>
          </a:p>
        </p:txBody>
      </p:sp>
      <p:sp>
        <p:nvSpPr>
          <p:cNvPr id="8" name="Chart Placeholder 2">
            <a:extLst>
              <a:ext uri="{FF2B5EF4-FFF2-40B4-BE49-F238E27FC236}">
                <a16:creationId xmlns:a16="http://schemas.microsoft.com/office/drawing/2014/main" id="{2DA314EA-03A1-4392-897C-471646462AFE}"/>
              </a:ext>
            </a:extLst>
          </p:cNvPr>
          <p:cNvSpPr>
            <a:spLocks noGrp="1"/>
          </p:cNvSpPr>
          <p:nvPr>
            <p:ph type="chart" sz="quarter" idx="28" hasCustomPrompt="1"/>
          </p:nvPr>
        </p:nvSpPr>
        <p:spPr>
          <a:xfrm>
            <a:off x="6268460" y="1711070"/>
            <a:ext cx="5235990" cy="2611547"/>
          </a:xfrm>
          <a:prstGeom prst="rect">
            <a:avLst/>
          </a:prstGeom>
        </p:spPr>
        <p:txBody>
          <a:bodyPr/>
          <a:lstStyle>
            <a:lvl1pPr marL="0" indent="0">
              <a:buNone/>
              <a:defRPr sz="2000">
                <a:latin typeface="+mj-lt"/>
              </a:defRPr>
            </a:lvl1pPr>
          </a:lstStyle>
          <a:p>
            <a:r>
              <a:rPr lang="en-GB" dirty="0"/>
              <a:t>Chart here</a:t>
            </a:r>
          </a:p>
        </p:txBody>
      </p:sp>
      <p:sp>
        <p:nvSpPr>
          <p:cNvPr id="5" name="Text Placeholder 4">
            <a:extLst>
              <a:ext uri="{FF2B5EF4-FFF2-40B4-BE49-F238E27FC236}">
                <a16:creationId xmlns:a16="http://schemas.microsoft.com/office/drawing/2014/main" id="{2C8538A5-5BFA-4807-989E-E3403A8AD834}"/>
              </a:ext>
            </a:extLst>
          </p:cNvPr>
          <p:cNvSpPr>
            <a:spLocks noGrp="1"/>
          </p:cNvSpPr>
          <p:nvPr>
            <p:ph type="body" sz="quarter" idx="29"/>
          </p:nvPr>
        </p:nvSpPr>
        <p:spPr>
          <a:xfrm>
            <a:off x="701675" y="4489424"/>
            <a:ext cx="5229225" cy="1941539"/>
          </a:xfrm>
          <a:prstGeom prst="rect">
            <a:avLst/>
          </a:prstGeom>
        </p:spPr>
        <p:txBody>
          <a:bodyPr/>
          <a:lstStyle>
            <a:lvl1pPr>
              <a:buClr>
                <a:schemeClr val="accent1"/>
              </a:buClr>
              <a:defRPr sz="1800"/>
            </a:lvl1pPr>
            <a:lvl2pPr>
              <a:buClr>
                <a:schemeClr val="accent1"/>
              </a:buClr>
              <a:defRPr sz="1600"/>
            </a:lvl2pPr>
            <a:lvl3pPr>
              <a:buClr>
                <a:schemeClr val="accent1"/>
              </a:buClr>
              <a:defRPr sz="14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BF136FC7-F333-46A0-B69F-6C78644E767B}"/>
              </a:ext>
            </a:extLst>
          </p:cNvPr>
          <p:cNvSpPr>
            <a:spLocks noGrp="1"/>
          </p:cNvSpPr>
          <p:nvPr>
            <p:ph type="body" sz="quarter" idx="30"/>
          </p:nvPr>
        </p:nvSpPr>
        <p:spPr>
          <a:xfrm>
            <a:off x="6261100" y="4488873"/>
            <a:ext cx="5229225" cy="1941539"/>
          </a:xfrm>
          <a:prstGeom prst="rect">
            <a:avLst/>
          </a:prstGeom>
        </p:spPr>
        <p:txBody>
          <a:bodyPr/>
          <a:lstStyle>
            <a:lvl1pPr>
              <a:buClr>
                <a:schemeClr val="accent1"/>
              </a:buClr>
              <a:defRPr sz="1800"/>
            </a:lvl1pPr>
            <a:lvl2pPr>
              <a:buClr>
                <a:schemeClr val="accent1"/>
              </a:buClr>
              <a:defRPr sz="1600"/>
            </a:lvl2pPr>
            <a:lvl3pPr>
              <a:buClr>
                <a:schemeClr val="accent1"/>
              </a:buClr>
              <a:defRPr sz="14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p:txBody>
      </p:sp>
      <p:cxnSp>
        <p:nvCxnSpPr>
          <p:cNvPr id="12" name="Straight Connector 11">
            <a:extLst>
              <a:ext uri="{FF2B5EF4-FFF2-40B4-BE49-F238E27FC236}">
                <a16:creationId xmlns:a16="http://schemas.microsoft.com/office/drawing/2014/main" id="{02E57D00-4CF6-41CD-9551-BE11BAB9DD37}"/>
              </a:ext>
            </a:extLst>
          </p:cNvPr>
          <p:cNvCxnSpPr>
            <a:cxnSpLocks/>
          </p:cNvCxnSpPr>
          <p:nvPr userDrawn="1"/>
        </p:nvCxnSpPr>
        <p:spPr>
          <a:xfrm>
            <a:off x="6096000" y="1754337"/>
            <a:ext cx="0" cy="46029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472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ext and chart 2">
    <p:bg>
      <p:bgPr>
        <a:solidFill>
          <a:schemeClr val="bg1"/>
        </a:solidFill>
        <a:effectLst/>
      </p:bgPr>
    </p:bg>
    <p:spTree>
      <p:nvGrpSpPr>
        <p:cNvPr id="1" name=""/>
        <p:cNvGrpSpPr/>
        <p:nvPr/>
      </p:nvGrpSpPr>
      <p:grpSpPr>
        <a:xfrm>
          <a:off x="0" y="0"/>
          <a:ext cx="0" cy="0"/>
          <a:chOff x="0" y="0"/>
          <a:chExt cx="0" cy="0"/>
        </a:xfrm>
      </p:grpSpPr>
      <p:sp>
        <p:nvSpPr>
          <p:cNvPr id="13" name="Rectangle: Single Corner Rounded 12">
            <a:extLst>
              <a:ext uri="{FF2B5EF4-FFF2-40B4-BE49-F238E27FC236}">
                <a16:creationId xmlns:a16="http://schemas.microsoft.com/office/drawing/2014/main" id="{1BD560BD-90F2-460F-84B6-0929810FBB40}"/>
              </a:ext>
            </a:extLst>
          </p:cNvPr>
          <p:cNvSpPr/>
          <p:nvPr userDrawn="1"/>
        </p:nvSpPr>
        <p:spPr>
          <a:xfrm flipV="1">
            <a:off x="143607" y="136525"/>
            <a:ext cx="11904785" cy="6584949"/>
          </a:xfrm>
          <a:prstGeom prst="round1Rect">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58B8D69C-AB30-452E-867F-09C8096A4B2F}"/>
              </a:ext>
            </a:extLst>
          </p:cNvPr>
          <p:cNvSpPr/>
          <p:nvPr userDrawn="1"/>
        </p:nvSpPr>
        <p:spPr>
          <a:xfrm>
            <a:off x="143606" y="136525"/>
            <a:ext cx="11904785" cy="254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3" y="1881555"/>
            <a:ext cx="10991051" cy="637201"/>
          </a:xfrm>
          <a:prstGeom prst="rect">
            <a:avLst/>
          </a:prstGeom>
        </p:spPr>
        <p:txBody>
          <a:bodyPr/>
          <a:lstStyle>
            <a:lvl1pPr marL="0" indent="0">
              <a:buClr>
                <a:schemeClr val="bg1"/>
              </a:buClr>
              <a:buFont typeface="Arial" panose="020B0604020202020204" pitchFamily="34" charset="0"/>
              <a:buNone/>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dirty="0"/>
              <a:t>Change the chart colours by clicking on the chart, selecting ‘design’ from the top bar, and then ‘change colours’. You can check out our brand colours in the brand guidelines. </a:t>
            </a:r>
          </a:p>
          <a:p>
            <a:pPr lvl="0"/>
            <a:endParaRPr lang="en-GB" dirty="0"/>
          </a:p>
          <a:p>
            <a:pPr lvl="0"/>
            <a:endParaRPr lang="en-GB" dirty="0"/>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1091736" y="2861361"/>
            <a:ext cx="10008524" cy="3513397"/>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dirty="0"/>
              <a:t>Click to add chart</a:t>
            </a:r>
          </a:p>
        </p:txBody>
      </p:sp>
      <p:sp>
        <p:nvSpPr>
          <p:cNvPr id="16" name="Text Placeholder 6">
            <a:extLst>
              <a:ext uri="{FF2B5EF4-FFF2-40B4-BE49-F238E27FC236}">
                <a16:creationId xmlns:a16="http://schemas.microsoft.com/office/drawing/2014/main" id="{8D948F44-9A76-415B-9774-711867751815}"/>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11" name="Slide Number Placeholder 1">
            <a:extLst>
              <a:ext uri="{FF2B5EF4-FFF2-40B4-BE49-F238E27FC236}">
                <a16:creationId xmlns:a16="http://schemas.microsoft.com/office/drawing/2014/main" id="{00A734CA-A865-495F-981B-46F3BA6F60D4}"/>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8579648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id="{18A2AC01-EE52-4E69-A8A1-26D0BEF54F69}"/>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 Placeholder 12">
            <a:extLst>
              <a:ext uri="{FF2B5EF4-FFF2-40B4-BE49-F238E27FC236}">
                <a16:creationId xmlns:a16="http://schemas.microsoft.com/office/drawing/2014/main" id="{C8600701-9472-4988-BDC8-926F6A076F11}"/>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23" name="Text Placeholder 3">
            <a:extLst>
              <a:ext uri="{FF2B5EF4-FFF2-40B4-BE49-F238E27FC236}">
                <a16:creationId xmlns:a16="http://schemas.microsoft.com/office/drawing/2014/main" id="{F20696DC-F688-4963-8158-ABAD4C17E58B}"/>
              </a:ext>
            </a:extLst>
          </p:cNvPr>
          <p:cNvSpPr>
            <a:spLocks noGrp="1"/>
          </p:cNvSpPr>
          <p:nvPr>
            <p:ph type="body" sz="quarter" idx="13" hasCustomPrompt="1"/>
          </p:nvPr>
        </p:nvSpPr>
        <p:spPr>
          <a:xfrm>
            <a:off x="1034256" y="2932456"/>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dirty="0"/>
              <a:t>Click to add text here</a:t>
            </a:r>
          </a:p>
        </p:txBody>
      </p:sp>
      <p:sp>
        <p:nvSpPr>
          <p:cNvPr id="24" name="Text Placeholder 3">
            <a:extLst>
              <a:ext uri="{FF2B5EF4-FFF2-40B4-BE49-F238E27FC236}">
                <a16:creationId xmlns:a16="http://schemas.microsoft.com/office/drawing/2014/main" id="{4D9E87D9-A3BB-44A7-9163-52E7E68B180E}"/>
              </a:ext>
            </a:extLst>
          </p:cNvPr>
          <p:cNvSpPr>
            <a:spLocks noGrp="1"/>
          </p:cNvSpPr>
          <p:nvPr>
            <p:ph type="body" sz="quarter" idx="14" hasCustomPrompt="1"/>
          </p:nvPr>
        </p:nvSpPr>
        <p:spPr>
          <a:xfrm>
            <a:off x="4503944" y="2932455"/>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dirty="0"/>
              <a:t>Click to add text here</a:t>
            </a:r>
          </a:p>
        </p:txBody>
      </p:sp>
      <p:sp>
        <p:nvSpPr>
          <p:cNvPr id="25" name="Text Placeholder 3">
            <a:extLst>
              <a:ext uri="{FF2B5EF4-FFF2-40B4-BE49-F238E27FC236}">
                <a16:creationId xmlns:a16="http://schemas.microsoft.com/office/drawing/2014/main" id="{0E86B112-6393-4CA5-8FB6-F641D0BB8F0A}"/>
              </a:ext>
            </a:extLst>
          </p:cNvPr>
          <p:cNvSpPr>
            <a:spLocks noGrp="1"/>
          </p:cNvSpPr>
          <p:nvPr>
            <p:ph type="body" sz="quarter" idx="15" hasCustomPrompt="1"/>
          </p:nvPr>
        </p:nvSpPr>
        <p:spPr>
          <a:xfrm>
            <a:off x="7989993" y="2932455"/>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dirty="0"/>
              <a:t>Click to add text here</a:t>
            </a:r>
          </a:p>
        </p:txBody>
      </p:sp>
      <p:sp>
        <p:nvSpPr>
          <p:cNvPr id="26" name="Text Placeholder 3">
            <a:extLst>
              <a:ext uri="{FF2B5EF4-FFF2-40B4-BE49-F238E27FC236}">
                <a16:creationId xmlns:a16="http://schemas.microsoft.com/office/drawing/2014/main" id="{1E408E97-3041-4E29-BB92-15D802704EC8}"/>
              </a:ext>
            </a:extLst>
          </p:cNvPr>
          <p:cNvSpPr>
            <a:spLocks noGrp="1"/>
          </p:cNvSpPr>
          <p:nvPr>
            <p:ph type="body" sz="quarter" idx="16" hasCustomPrompt="1"/>
          </p:nvPr>
        </p:nvSpPr>
        <p:spPr>
          <a:xfrm>
            <a:off x="2740248" y="4353409"/>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dirty="0"/>
              <a:t>Click to add text here</a:t>
            </a:r>
          </a:p>
        </p:txBody>
      </p:sp>
      <p:sp>
        <p:nvSpPr>
          <p:cNvPr id="27" name="Text Placeholder 3">
            <a:extLst>
              <a:ext uri="{FF2B5EF4-FFF2-40B4-BE49-F238E27FC236}">
                <a16:creationId xmlns:a16="http://schemas.microsoft.com/office/drawing/2014/main" id="{E266E8EE-8951-4C6A-85FF-C80F555984C4}"/>
              </a:ext>
            </a:extLst>
          </p:cNvPr>
          <p:cNvSpPr>
            <a:spLocks noGrp="1"/>
          </p:cNvSpPr>
          <p:nvPr>
            <p:ph type="body" sz="quarter" idx="17" hasCustomPrompt="1"/>
          </p:nvPr>
        </p:nvSpPr>
        <p:spPr>
          <a:xfrm>
            <a:off x="6218816" y="4355723"/>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dirty="0"/>
              <a:t>Click to add text here</a:t>
            </a:r>
          </a:p>
        </p:txBody>
      </p:sp>
      <p:sp>
        <p:nvSpPr>
          <p:cNvPr id="28" name="Text Placeholder 3">
            <a:extLst>
              <a:ext uri="{FF2B5EF4-FFF2-40B4-BE49-F238E27FC236}">
                <a16:creationId xmlns:a16="http://schemas.microsoft.com/office/drawing/2014/main" id="{D0AEAC5E-DE4C-493D-AF95-3AFFEC44ECF9}"/>
              </a:ext>
            </a:extLst>
          </p:cNvPr>
          <p:cNvSpPr>
            <a:spLocks noGrp="1"/>
          </p:cNvSpPr>
          <p:nvPr>
            <p:ph type="body" sz="quarter" idx="18" hasCustomPrompt="1"/>
          </p:nvPr>
        </p:nvSpPr>
        <p:spPr>
          <a:xfrm>
            <a:off x="9697384" y="4353409"/>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dirty="0"/>
              <a:t>Click to add text here</a:t>
            </a:r>
          </a:p>
        </p:txBody>
      </p:sp>
      <p:sp>
        <p:nvSpPr>
          <p:cNvPr id="12" name="Text Placeholder 6">
            <a:extLst>
              <a:ext uri="{FF2B5EF4-FFF2-40B4-BE49-F238E27FC236}">
                <a16:creationId xmlns:a16="http://schemas.microsoft.com/office/drawing/2014/main" id="{54D5EE02-A945-4424-BDCD-31A65B632CB7}"/>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15" name="Slide Number Placeholder 1">
            <a:extLst>
              <a:ext uri="{FF2B5EF4-FFF2-40B4-BE49-F238E27FC236}">
                <a16:creationId xmlns:a16="http://schemas.microsoft.com/office/drawing/2014/main" id="{379AFAF5-E491-4B1E-A2E6-88B0CDDA16D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2327753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tats white">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DFE6DE59-A394-445F-9CDB-80D8A1A6C24F}"/>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5">
            <a:extLst>
              <a:ext uri="{FF2B5EF4-FFF2-40B4-BE49-F238E27FC236}">
                <a16:creationId xmlns:a16="http://schemas.microsoft.com/office/drawing/2014/main" id="{B1CC4F88-8381-432B-9697-A4C3ECBD1C3D}"/>
              </a:ext>
            </a:extLst>
          </p:cNvPr>
          <p:cNvSpPr>
            <a:spLocks noGrp="1"/>
          </p:cNvSpPr>
          <p:nvPr>
            <p:ph type="body" sz="quarter" idx="13" hasCustomPrompt="1"/>
          </p:nvPr>
        </p:nvSpPr>
        <p:spPr>
          <a:xfrm>
            <a:off x="1151928" y="5056709"/>
            <a:ext cx="2318780" cy="642656"/>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dirty="0"/>
              <a:t>Click to add a caption</a:t>
            </a:r>
          </a:p>
        </p:txBody>
      </p:sp>
      <p:sp>
        <p:nvSpPr>
          <p:cNvPr id="9" name="Text Placeholder 15">
            <a:extLst>
              <a:ext uri="{FF2B5EF4-FFF2-40B4-BE49-F238E27FC236}">
                <a16:creationId xmlns:a16="http://schemas.microsoft.com/office/drawing/2014/main" id="{B25CBFB6-4A02-4C41-98C6-468928891FC6}"/>
              </a:ext>
            </a:extLst>
          </p:cNvPr>
          <p:cNvSpPr>
            <a:spLocks noGrp="1"/>
          </p:cNvSpPr>
          <p:nvPr>
            <p:ph type="body" sz="quarter" idx="14" hasCustomPrompt="1"/>
          </p:nvPr>
        </p:nvSpPr>
        <p:spPr>
          <a:xfrm>
            <a:off x="4936608" y="5056708"/>
            <a:ext cx="2318780" cy="642656"/>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dirty="0"/>
              <a:t>Click to add a caption</a:t>
            </a:r>
          </a:p>
        </p:txBody>
      </p:sp>
      <p:sp>
        <p:nvSpPr>
          <p:cNvPr id="10" name="Text Placeholder 15">
            <a:extLst>
              <a:ext uri="{FF2B5EF4-FFF2-40B4-BE49-F238E27FC236}">
                <a16:creationId xmlns:a16="http://schemas.microsoft.com/office/drawing/2014/main" id="{7B103E14-32FF-4E2C-A53F-430633DBA847}"/>
              </a:ext>
            </a:extLst>
          </p:cNvPr>
          <p:cNvSpPr>
            <a:spLocks noGrp="1"/>
          </p:cNvSpPr>
          <p:nvPr>
            <p:ph type="body" sz="quarter" idx="15" hasCustomPrompt="1"/>
          </p:nvPr>
        </p:nvSpPr>
        <p:spPr>
          <a:xfrm>
            <a:off x="8721288" y="5056708"/>
            <a:ext cx="2318780" cy="642656"/>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dirty="0"/>
              <a:t>Click to add a caption</a:t>
            </a:r>
          </a:p>
        </p:txBody>
      </p:sp>
      <p:sp>
        <p:nvSpPr>
          <p:cNvPr id="11" name="Text Placeholder 3">
            <a:extLst>
              <a:ext uri="{FF2B5EF4-FFF2-40B4-BE49-F238E27FC236}">
                <a16:creationId xmlns:a16="http://schemas.microsoft.com/office/drawing/2014/main" id="{19E10FBC-C0A7-49D7-AD12-56DEAED255D7}"/>
              </a:ext>
            </a:extLst>
          </p:cNvPr>
          <p:cNvSpPr txBox="1">
            <a:spLocks/>
          </p:cNvSpPr>
          <p:nvPr userDrawn="1"/>
        </p:nvSpPr>
        <p:spPr>
          <a:xfrm>
            <a:off x="871457" y="1989137"/>
            <a:ext cx="2879725" cy="2879725"/>
          </a:xfrm>
          <a:prstGeom prst="ellipse">
            <a:avLst/>
          </a:prstGeom>
          <a:solidFill>
            <a:srgbClr val="009FDF"/>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l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FEFFFF"/>
              </a:solidFill>
              <a:effectLst/>
              <a:uLnTx/>
              <a:uFillTx/>
              <a:latin typeface="Arial Nova Light" panose="020B0304020202020204" pitchFamily="34" charset="0"/>
              <a:ea typeface="+mn-ea"/>
              <a:cs typeface="+mn-cs"/>
            </a:endParaRPr>
          </a:p>
        </p:txBody>
      </p:sp>
      <p:sp>
        <p:nvSpPr>
          <p:cNvPr id="12" name="Text Placeholder 4">
            <a:extLst>
              <a:ext uri="{FF2B5EF4-FFF2-40B4-BE49-F238E27FC236}">
                <a16:creationId xmlns:a16="http://schemas.microsoft.com/office/drawing/2014/main" id="{0EA6B9C1-3EA1-4298-9DC7-C6E4B5D766CF}"/>
              </a:ext>
            </a:extLst>
          </p:cNvPr>
          <p:cNvSpPr txBox="1">
            <a:spLocks/>
          </p:cNvSpPr>
          <p:nvPr userDrawn="1"/>
        </p:nvSpPr>
        <p:spPr>
          <a:xfrm>
            <a:off x="4656138" y="1989137"/>
            <a:ext cx="2879725" cy="2879725"/>
          </a:xfrm>
          <a:prstGeom prst="ellipse">
            <a:avLst/>
          </a:prstGeom>
          <a:solidFill>
            <a:srgbClr val="64C5F8"/>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13" name="Text Placeholder 5">
            <a:extLst>
              <a:ext uri="{FF2B5EF4-FFF2-40B4-BE49-F238E27FC236}">
                <a16:creationId xmlns:a16="http://schemas.microsoft.com/office/drawing/2014/main" id="{634435CB-D068-4336-8272-D15EC7A57871}"/>
              </a:ext>
            </a:extLst>
          </p:cNvPr>
          <p:cNvSpPr txBox="1">
            <a:spLocks/>
          </p:cNvSpPr>
          <p:nvPr userDrawn="1"/>
        </p:nvSpPr>
        <p:spPr>
          <a:xfrm>
            <a:off x="8440818" y="1989137"/>
            <a:ext cx="2879725" cy="2879725"/>
          </a:xfrm>
          <a:prstGeom prst="ellipse">
            <a:avLst/>
          </a:prstGeom>
          <a:solidFill>
            <a:schemeClr val="accent2"/>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17" name="Text Placeholder 6">
            <a:extLst>
              <a:ext uri="{FF2B5EF4-FFF2-40B4-BE49-F238E27FC236}">
                <a16:creationId xmlns:a16="http://schemas.microsoft.com/office/drawing/2014/main" id="{7F723C90-0201-4A5A-B24A-DEAE183C3D13}"/>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18" name="Text Placeholder 12">
            <a:extLst>
              <a:ext uri="{FF2B5EF4-FFF2-40B4-BE49-F238E27FC236}">
                <a16:creationId xmlns:a16="http://schemas.microsoft.com/office/drawing/2014/main" id="{0E8591DE-426B-4556-96B4-4277547337E6}"/>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19" name="Text Placeholder 2">
            <a:extLst>
              <a:ext uri="{FF2B5EF4-FFF2-40B4-BE49-F238E27FC236}">
                <a16:creationId xmlns:a16="http://schemas.microsoft.com/office/drawing/2014/main" id="{BC30EDC5-60C9-4942-AC5F-4BD99066DD3B}"/>
              </a:ext>
            </a:extLst>
          </p:cNvPr>
          <p:cNvSpPr>
            <a:spLocks noGrp="1"/>
          </p:cNvSpPr>
          <p:nvPr>
            <p:ph type="body" sz="quarter" idx="16" hasCustomPrompt="1"/>
          </p:nvPr>
        </p:nvSpPr>
        <p:spPr>
          <a:xfrm>
            <a:off x="1248508" y="2457756"/>
            <a:ext cx="2119313" cy="1935163"/>
          </a:xfrm>
          <a:prstGeom prst="rect">
            <a:avLst/>
          </a:prstGeom>
        </p:spPr>
        <p:txBody>
          <a:bodyPr anchor="ctr"/>
          <a:lstStyle>
            <a:lvl1pPr marL="0" indent="0" algn="ctr">
              <a:buNone/>
              <a:defRPr sz="2400">
                <a:solidFill>
                  <a:srgbClr val="000000"/>
                </a:solidFill>
                <a:latin typeface="+mj-lt"/>
              </a:defRPr>
            </a:lvl1pPr>
          </a:lstStyle>
          <a:p>
            <a:pPr lvl="0"/>
            <a:r>
              <a:rPr lang="en-GB" dirty="0"/>
              <a:t>Click to add text here</a:t>
            </a:r>
          </a:p>
        </p:txBody>
      </p:sp>
      <p:sp>
        <p:nvSpPr>
          <p:cNvPr id="20" name="Text Placeholder 2">
            <a:extLst>
              <a:ext uri="{FF2B5EF4-FFF2-40B4-BE49-F238E27FC236}">
                <a16:creationId xmlns:a16="http://schemas.microsoft.com/office/drawing/2014/main" id="{48AD77A6-57AE-462A-8678-62FDD52CD68F}"/>
              </a:ext>
            </a:extLst>
          </p:cNvPr>
          <p:cNvSpPr>
            <a:spLocks noGrp="1"/>
          </p:cNvSpPr>
          <p:nvPr>
            <p:ph type="body" sz="quarter" idx="17" hasCustomPrompt="1"/>
          </p:nvPr>
        </p:nvSpPr>
        <p:spPr>
          <a:xfrm>
            <a:off x="5036341" y="2457756"/>
            <a:ext cx="2119313" cy="1935163"/>
          </a:xfrm>
          <a:prstGeom prst="rect">
            <a:avLst/>
          </a:prstGeom>
        </p:spPr>
        <p:txBody>
          <a:bodyPr anchor="ctr"/>
          <a:lstStyle>
            <a:lvl1pPr marL="0" indent="0" algn="ctr">
              <a:buNone/>
              <a:defRPr sz="2400">
                <a:solidFill>
                  <a:srgbClr val="000000"/>
                </a:solidFill>
                <a:latin typeface="+mj-lt"/>
              </a:defRPr>
            </a:lvl1pPr>
          </a:lstStyle>
          <a:p>
            <a:pPr lvl="0"/>
            <a:r>
              <a:rPr lang="en-GB" dirty="0"/>
              <a:t>You can use these circles to hold facts and figures</a:t>
            </a:r>
          </a:p>
        </p:txBody>
      </p:sp>
      <p:sp>
        <p:nvSpPr>
          <p:cNvPr id="21" name="Text Placeholder 2">
            <a:extLst>
              <a:ext uri="{FF2B5EF4-FFF2-40B4-BE49-F238E27FC236}">
                <a16:creationId xmlns:a16="http://schemas.microsoft.com/office/drawing/2014/main" id="{E8FF1C63-F91B-48B2-80DB-A527C1B2991F}"/>
              </a:ext>
            </a:extLst>
          </p:cNvPr>
          <p:cNvSpPr>
            <a:spLocks noGrp="1"/>
          </p:cNvSpPr>
          <p:nvPr>
            <p:ph type="body" sz="quarter" idx="18" hasCustomPrompt="1"/>
          </p:nvPr>
        </p:nvSpPr>
        <p:spPr>
          <a:xfrm>
            <a:off x="8824179" y="2457756"/>
            <a:ext cx="2119313" cy="1935163"/>
          </a:xfrm>
          <a:prstGeom prst="rect">
            <a:avLst/>
          </a:prstGeom>
        </p:spPr>
        <p:txBody>
          <a:bodyPr anchor="ctr"/>
          <a:lstStyle>
            <a:lvl1pPr marL="0" indent="0" algn="ctr">
              <a:buNone/>
              <a:defRPr sz="2400">
                <a:solidFill>
                  <a:srgbClr val="000000"/>
                </a:solidFill>
                <a:latin typeface="+mj-lt"/>
              </a:defRPr>
            </a:lvl1pPr>
          </a:lstStyle>
          <a:p>
            <a:pPr lvl="0"/>
            <a:r>
              <a:rPr lang="en-GB" dirty="0"/>
              <a:t>Or to pull out key quotes</a:t>
            </a:r>
          </a:p>
        </p:txBody>
      </p:sp>
      <p:sp>
        <p:nvSpPr>
          <p:cNvPr id="22" name="Slide Number Placeholder 1">
            <a:extLst>
              <a:ext uri="{FF2B5EF4-FFF2-40B4-BE49-F238E27FC236}">
                <a16:creationId xmlns:a16="http://schemas.microsoft.com/office/drawing/2014/main" id="{4379C126-F4F7-4520-8562-667A9FEF960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995228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ts white">
    <p:spTree>
      <p:nvGrpSpPr>
        <p:cNvPr id="1" name=""/>
        <p:cNvGrpSpPr/>
        <p:nvPr/>
      </p:nvGrpSpPr>
      <p:grpSpPr>
        <a:xfrm>
          <a:off x="0" y="0"/>
          <a:ext cx="0" cy="0"/>
          <a:chOff x="0" y="0"/>
          <a:chExt cx="0" cy="0"/>
        </a:xfrm>
      </p:grpSpPr>
      <p:sp>
        <p:nvSpPr>
          <p:cNvPr id="17" name="Rectangle: Single Corner Rounded 16">
            <a:extLst>
              <a:ext uri="{FF2B5EF4-FFF2-40B4-BE49-F238E27FC236}">
                <a16:creationId xmlns:a16="http://schemas.microsoft.com/office/drawing/2014/main" id="{A2750F08-084A-401A-B76B-D41FE917845E}"/>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12">
            <a:extLst>
              <a:ext uri="{FF2B5EF4-FFF2-40B4-BE49-F238E27FC236}">
                <a16:creationId xmlns:a16="http://schemas.microsoft.com/office/drawing/2014/main" id="{0E8591DE-426B-4556-96B4-4277547337E6}"/>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14" name="Oval 13">
            <a:extLst>
              <a:ext uri="{FF2B5EF4-FFF2-40B4-BE49-F238E27FC236}">
                <a16:creationId xmlns:a16="http://schemas.microsoft.com/office/drawing/2014/main" id="{51671BC5-7F5A-43B1-A47B-8B1765D652CB}"/>
              </a:ext>
            </a:extLst>
          </p:cNvPr>
          <p:cNvSpPr/>
          <p:nvPr userDrawn="1"/>
        </p:nvSpPr>
        <p:spPr>
          <a:xfrm>
            <a:off x="685274" y="2427180"/>
            <a:ext cx="2441989" cy="24419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022BBDCE-9B46-471C-B49E-0672DD6B238C}"/>
              </a:ext>
            </a:extLst>
          </p:cNvPr>
          <p:cNvSpPr/>
          <p:nvPr userDrawn="1"/>
        </p:nvSpPr>
        <p:spPr>
          <a:xfrm>
            <a:off x="2787071" y="2437377"/>
            <a:ext cx="2441989" cy="24419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B5C4BF3B-1870-4C1E-97BD-F184157164A1}"/>
              </a:ext>
            </a:extLst>
          </p:cNvPr>
          <p:cNvSpPr/>
          <p:nvPr userDrawn="1"/>
        </p:nvSpPr>
        <p:spPr>
          <a:xfrm>
            <a:off x="4888868" y="2427179"/>
            <a:ext cx="2441989" cy="2441989"/>
          </a:xfrm>
          <a:prstGeom prst="ellipse">
            <a:avLst/>
          </a:prstGeom>
          <a:solidFill>
            <a:srgbClr val="FFA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3AC6C1EF-0D92-4C92-8E83-EE945EC1DF4E}"/>
              </a:ext>
            </a:extLst>
          </p:cNvPr>
          <p:cNvSpPr/>
          <p:nvPr userDrawn="1"/>
        </p:nvSpPr>
        <p:spPr>
          <a:xfrm>
            <a:off x="6990665" y="2437377"/>
            <a:ext cx="2441989" cy="2441989"/>
          </a:xfrm>
          <a:prstGeom prst="ellipse">
            <a:avLst/>
          </a:prstGeom>
          <a:solidFill>
            <a:srgbClr val="64C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67E14DB3-F362-45CB-8A44-E1BC2D687277}"/>
              </a:ext>
            </a:extLst>
          </p:cNvPr>
          <p:cNvSpPr/>
          <p:nvPr userDrawn="1"/>
        </p:nvSpPr>
        <p:spPr>
          <a:xfrm>
            <a:off x="9092462" y="2427178"/>
            <a:ext cx="2441989" cy="2441989"/>
          </a:xfrm>
          <a:prstGeom prst="ellipse">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5">
            <a:extLst>
              <a:ext uri="{FF2B5EF4-FFF2-40B4-BE49-F238E27FC236}">
                <a16:creationId xmlns:a16="http://schemas.microsoft.com/office/drawing/2014/main" id="{B1CC4F88-8381-432B-9697-A4C3ECBD1C3D}"/>
              </a:ext>
            </a:extLst>
          </p:cNvPr>
          <p:cNvSpPr>
            <a:spLocks noGrp="1"/>
          </p:cNvSpPr>
          <p:nvPr>
            <p:ph type="body" sz="quarter" idx="13" hasCustomPrompt="1"/>
          </p:nvPr>
        </p:nvSpPr>
        <p:spPr>
          <a:xfrm>
            <a:off x="967140" y="2877326"/>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dirty="0"/>
              <a:t>Click to add a caption</a:t>
            </a:r>
          </a:p>
        </p:txBody>
      </p:sp>
      <p:sp>
        <p:nvSpPr>
          <p:cNvPr id="24" name="Text Placeholder 15">
            <a:extLst>
              <a:ext uri="{FF2B5EF4-FFF2-40B4-BE49-F238E27FC236}">
                <a16:creationId xmlns:a16="http://schemas.microsoft.com/office/drawing/2014/main" id="{8B9A8F87-F850-4856-8096-FBDC3167C7A1}"/>
              </a:ext>
            </a:extLst>
          </p:cNvPr>
          <p:cNvSpPr>
            <a:spLocks noGrp="1"/>
          </p:cNvSpPr>
          <p:nvPr>
            <p:ph type="body" sz="quarter" idx="20" hasCustomPrompt="1"/>
          </p:nvPr>
        </p:nvSpPr>
        <p:spPr>
          <a:xfrm>
            <a:off x="3082800" y="2877326"/>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dirty="0"/>
              <a:t>Click to add a caption</a:t>
            </a:r>
          </a:p>
        </p:txBody>
      </p:sp>
      <p:sp>
        <p:nvSpPr>
          <p:cNvPr id="25" name="Text Placeholder 15">
            <a:extLst>
              <a:ext uri="{FF2B5EF4-FFF2-40B4-BE49-F238E27FC236}">
                <a16:creationId xmlns:a16="http://schemas.microsoft.com/office/drawing/2014/main" id="{FB374EA8-98BE-4AB8-9207-4F2F4CF9FE43}"/>
              </a:ext>
            </a:extLst>
          </p:cNvPr>
          <p:cNvSpPr>
            <a:spLocks noGrp="1"/>
          </p:cNvSpPr>
          <p:nvPr>
            <p:ph type="body" sz="quarter" idx="21" hasCustomPrompt="1"/>
          </p:nvPr>
        </p:nvSpPr>
        <p:spPr>
          <a:xfrm>
            <a:off x="5170735" y="2865381"/>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dirty="0"/>
              <a:t>Click to add a caption</a:t>
            </a:r>
          </a:p>
        </p:txBody>
      </p:sp>
      <p:sp>
        <p:nvSpPr>
          <p:cNvPr id="26" name="Text Placeholder 15">
            <a:extLst>
              <a:ext uri="{FF2B5EF4-FFF2-40B4-BE49-F238E27FC236}">
                <a16:creationId xmlns:a16="http://schemas.microsoft.com/office/drawing/2014/main" id="{9F5D0116-A907-4793-A4F7-3DDCD94641F5}"/>
              </a:ext>
            </a:extLst>
          </p:cNvPr>
          <p:cNvSpPr>
            <a:spLocks noGrp="1"/>
          </p:cNvSpPr>
          <p:nvPr>
            <p:ph type="body" sz="quarter" idx="22" hasCustomPrompt="1"/>
          </p:nvPr>
        </p:nvSpPr>
        <p:spPr>
          <a:xfrm>
            <a:off x="7300256" y="2877326"/>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dirty="0"/>
              <a:t>Click to add a caption</a:t>
            </a:r>
          </a:p>
        </p:txBody>
      </p:sp>
      <p:sp>
        <p:nvSpPr>
          <p:cNvPr id="27" name="Text Placeholder 15">
            <a:extLst>
              <a:ext uri="{FF2B5EF4-FFF2-40B4-BE49-F238E27FC236}">
                <a16:creationId xmlns:a16="http://schemas.microsoft.com/office/drawing/2014/main" id="{9290A245-CBAC-4BEC-B015-48F782479AC6}"/>
              </a:ext>
            </a:extLst>
          </p:cNvPr>
          <p:cNvSpPr>
            <a:spLocks noGrp="1"/>
          </p:cNvSpPr>
          <p:nvPr>
            <p:ph type="body" sz="quarter" idx="23" hasCustomPrompt="1"/>
          </p:nvPr>
        </p:nvSpPr>
        <p:spPr>
          <a:xfrm>
            <a:off x="9417353" y="2865381"/>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dirty="0"/>
              <a:t>Click to add a caption</a:t>
            </a:r>
          </a:p>
        </p:txBody>
      </p:sp>
      <p:sp>
        <p:nvSpPr>
          <p:cNvPr id="19" name="Text Placeholder 6">
            <a:extLst>
              <a:ext uri="{FF2B5EF4-FFF2-40B4-BE49-F238E27FC236}">
                <a16:creationId xmlns:a16="http://schemas.microsoft.com/office/drawing/2014/main" id="{CD39A67B-B555-47F9-8D85-7894A95B140A}"/>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20" name="Slide Number Placeholder 1">
            <a:extLst>
              <a:ext uri="{FF2B5EF4-FFF2-40B4-BE49-F238E27FC236}">
                <a16:creationId xmlns:a16="http://schemas.microsoft.com/office/drawing/2014/main" id="{778AC8A9-6BCD-4520-B797-8FB39602F462}"/>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2149755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BA1DD568-0CED-49A3-90CE-C8DAE92C14AD}"/>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12">
            <a:extLst>
              <a:ext uri="{FF2B5EF4-FFF2-40B4-BE49-F238E27FC236}">
                <a16:creationId xmlns:a16="http://schemas.microsoft.com/office/drawing/2014/main" id="{9F0C5352-04E3-4407-8AAB-4AB997278665}"/>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Click to add title here</a:t>
            </a:r>
          </a:p>
        </p:txBody>
      </p:sp>
      <p:sp>
        <p:nvSpPr>
          <p:cNvPr id="6" name="Table Placeholder 5">
            <a:extLst>
              <a:ext uri="{FF2B5EF4-FFF2-40B4-BE49-F238E27FC236}">
                <a16:creationId xmlns:a16="http://schemas.microsoft.com/office/drawing/2014/main" id="{7C16613C-AF96-4031-B7D8-D193549D5495}"/>
              </a:ext>
            </a:extLst>
          </p:cNvPr>
          <p:cNvSpPr>
            <a:spLocks noGrp="1"/>
          </p:cNvSpPr>
          <p:nvPr>
            <p:ph type="tbl" sz="quarter" idx="13" hasCustomPrompt="1"/>
          </p:nvPr>
        </p:nvSpPr>
        <p:spPr>
          <a:xfrm>
            <a:off x="2201848" y="1772616"/>
            <a:ext cx="7788303" cy="4538663"/>
          </a:xfrm>
          <a:prstGeom prst="rect">
            <a:avLst/>
          </a:prstGeom>
        </p:spPr>
        <p:txBody>
          <a:bodyPr/>
          <a:lstStyle>
            <a:lvl1pPr marL="0" indent="0">
              <a:buNone/>
              <a:defRPr sz="2000">
                <a:latin typeface="Abadi Extra Light" panose="020B0204020104020204" pitchFamily="34" charset="0"/>
              </a:defRPr>
            </a:lvl1pPr>
          </a:lstStyle>
          <a:p>
            <a:r>
              <a:rPr lang="en-GB" dirty="0"/>
              <a:t>Click to add a table</a:t>
            </a:r>
          </a:p>
        </p:txBody>
      </p:sp>
      <p:sp>
        <p:nvSpPr>
          <p:cNvPr id="9" name="Text Placeholder 6">
            <a:extLst>
              <a:ext uri="{FF2B5EF4-FFF2-40B4-BE49-F238E27FC236}">
                <a16:creationId xmlns:a16="http://schemas.microsoft.com/office/drawing/2014/main" id="{D2235E50-F301-467D-9B5C-E849F4DEC1F3}"/>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7" name="Slide Number Placeholder 1">
            <a:extLst>
              <a:ext uri="{FF2B5EF4-FFF2-40B4-BE49-F238E27FC236}">
                <a16:creationId xmlns:a16="http://schemas.microsoft.com/office/drawing/2014/main" id="{0CEFEB48-80A4-41A2-9DF0-D83E546DAFE4}"/>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674964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CA6ED-785D-41A7-826D-8C4F1F3F65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3B4A082E-8E26-4D29-BF0C-19DDA4D6D3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4" y="0"/>
            <a:ext cx="12187263" cy="6858000"/>
          </a:xfrm>
          <a:prstGeom prst="rect">
            <a:avLst/>
          </a:prstGeom>
        </p:spPr>
      </p:pic>
      <p:sp>
        <p:nvSpPr>
          <p:cNvPr id="7" name="Text Placeholder 2">
            <a:extLst>
              <a:ext uri="{FF2B5EF4-FFF2-40B4-BE49-F238E27FC236}">
                <a16:creationId xmlns:a16="http://schemas.microsoft.com/office/drawing/2014/main" id="{E979DE1D-48BD-48FE-9BE2-FE17D80DCB80}"/>
              </a:ext>
            </a:extLst>
          </p:cNvPr>
          <p:cNvSpPr>
            <a:spLocks noGrp="1"/>
          </p:cNvSpPr>
          <p:nvPr>
            <p:ph type="body" sz="quarter" idx="10" hasCustomPrompt="1"/>
          </p:nvPr>
        </p:nvSpPr>
        <p:spPr>
          <a:xfrm>
            <a:off x="2768639" y="4438155"/>
            <a:ext cx="6654721" cy="744144"/>
          </a:xfrm>
          <a:prstGeom prst="rect">
            <a:avLst/>
          </a:prstGeom>
        </p:spPr>
        <p:txBody>
          <a:bodyPr/>
          <a:lstStyle>
            <a:lvl1pPr marL="0" indent="0" algn="ctr">
              <a:buNone/>
              <a:defRPr sz="4800">
                <a:solidFill>
                  <a:schemeClr val="bg1"/>
                </a:solidFill>
                <a:latin typeface="Abadi Extra Light" panose="020B0204020104020204" pitchFamily="34" charset="0"/>
              </a:defRPr>
            </a:lvl1pPr>
          </a:lstStyle>
          <a:p>
            <a:pPr lvl="0"/>
            <a:r>
              <a:rPr lang="en-GB" dirty="0"/>
              <a:t>Add closer, </a:t>
            </a:r>
            <a:r>
              <a:rPr lang="en-GB" dirty="0" err="1"/>
              <a:t>eg</a:t>
            </a:r>
            <a:r>
              <a:rPr lang="en-GB" dirty="0"/>
              <a:t> ‘Thank you’</a:t>
            </a:r>
          </a:p>
        </p:txBody>
      </p:sp>
      <p:pic>
        <p:nvPicPr>
          <p:cNvPr id="2" name="Picture 2">
            <a:extLst>
              <a:ext uri="{FF2B5EF4-FFF2-40B4-BE49-F238E27FC236}">
                <a16:creationId xmlns:a16="http://schemas.microsoft.com/office/drawing/2014/main" id="{F3533DEC-3736-32B6-BBAF-EC894D5E93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14749" y="381204"/>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83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p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609DE4-6E5D-4131-8C5C-B786139B91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7" name="Picture 6">
            <a:extLst>
              <a:ext uri="{FF2B5EF4-FFF2-40B4-BE49-F238E27FC236}">
                <a16:creationId xmlns:a16="http://schemas.microsoft.com/office/drawing/2014/main" id="{12F299B4-231E-4097-9700-BF232FEB26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3925" y="1817253"/>
            <a:ext cx="1784149" cy="1784149"/>
          </a:xfrm>
          <a:prstGeom prst="rect">
            <a:avLst/>
          </a:prstGeom>
        </p:spPr>
      </p:pic>
      <p:sp>
        <p:nvSpPr>
          <p:cNvPr id="8" name="Text Placeholder 14">
            <a:extLst>
              <a:ext uri="{FF2B5EF4-FFF2-40B4-BE49-F238E27FC236}">
                <a16:creationId xmlns:a16="http://schemas.microsoft.com/office/drawing/2014/main" id="{A1182010-D7F3-48F3-8099-61ADD8A18D97}"/>
              </a:ext>
            </a:extLst>
          </p:cNvPr>
          <p:cNvSpPr>
            <a:spLocks noGrp="1"/>
          </p:cNvSpPr>
          <p:nvPr>
            <p:ph type="body" sz="quarter" idx="10" hasCustomPrompt="1"/>
          </p:nvPr>
        </p:nvSpPr>
        <p:spPr>
          <a:xfrm>
            <a:off x="1766969" y="3956496"/>
            <a:ext cx="8658058" cy="1239757"/>
          </a:xfrm>
          <a:prstGeom prst="rect">
            <a:avLst/>
          </a:prstGeom>
        </p:spPr>
        <p:txBody>
          <a:bodyPr/>
          <a:lstStyle>
            <a:lvl1pPr marL="0" indent="0" algn="ctr">
              <a:buNone/>
              <a:defRPr sz="4000">
                <a:solidFill>
                  <a:schemeClr val="bg1"/>
                </a:solidFill>
                <a:latin typeface="Abadi Extra Light" panose="020B0204020104020204" pitchFamily="34" charset="0"/>
              </a:defRPr>
            </a:lvl1pPr>
          </a:lstStyle>
          <a:p>
            <a:pPr lvl="0"/>
            <a:r>
              <a:rPr lang="en-GB" dirty="0"/>
              <a:t>Header in Abadi Extra Light font (40pt)</a:t>
            </a:r>
          </a:p>
        </p:txBody>
      </p:sp>
      <p:sp>
        <p:nvSpPr>
          <p:cNvPr id="9" name="Text Placeholder 16">
            <a:extLst>
              <a:ext uri="{FF2B5EF4-FFF2-40B4-BE49-F238E27FC236}">
                <a16:creationId xmlns:a16="http://schemas.microsoft.com/office/drawing/2014/main" id="{EC9284C9-7E38-448C-92C1-F65C3CF58991}"/>
              </a:ext>
            </a:extLst>
          </p:cNvPr>
          <p:cNvSpPr>
            <a:spLocks noGrp="1"/>
          </p:cNvSpPr>
          <p:nvPr>
            <p:ph type="body" sz="quarter" idx="11" hasCustomPrompt="1"/>
          </p:nvPr>
        </p:nvSpPr>
        <p:spPr>
          <a:xfrm>
            <a:off x="2969030" y="5213837"/>
            <a:ext cx="6253936" cy="361444"/>
          </a:xfrm>
          <a:prstGeom prst="rect">
            <a:avLst/>
          </a:prstGeom>
        </p:spPr>
        <p:txBody>
          <a:bodyPr/>
          <a:lstStyle>
            <a:lvl1pPr marL="0" indent="0" algn="ctr">
              <a:buNone/>
              <a:defRPr sz="2000">
                <a:solidFill>
                  <a:srgbClr val="000000"/>
                </a:solidFill>
                <a:latin typeface="Abadi Extra Light" panose="020B0204020104020204" pitchFamily="34" charset="0"/>
              </a:defRPr>
            </a:lvl1pPr>
          </a:lstStyle>
          <a:p>
            <a:pPr lvl="0"/>
            <a:r>
              <a:rPr lang="en-GB" dirty="0" err="1"/>
              <a:t>Subheaders</a:t>
            </a:r>
            <a:r>
              <a:rPr lang="en-GB" dirty="0"/>
              <a:t> in Abadi Extra Light font (20pt)</a:t>
            </a:r>
          </a:p>
        </p:txBody>
      </p:sp>
      <p:sp>
        <p:nvSpPr>
          <p:cNvPr id="11" name="Slide Number Placeholder 1">
            <a:extLst>
              <a:ext uri="{FF2B5EF4-FFF2-40B4-BE49-F238E27FC236}">
                <a16:creationId xmlns:a16="http://schemas.microsoft.com/office/drawing/2014/main" id="{B5224340-20EC-4867-B366-9415A94A3D61}"/>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97413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3">
    <p:bg>
      <p:bgPr>
        <a:solidFill>
          <a:schemeClr val="bg1"/>
        </a:solidFill>
        <a:effectLst/>
      </p:bgPr>
    </p:bg>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DFA02189-FA14-4B99-A66C-DB828FD7DF1D}"/>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pic>
        <p:nvPicPr>
          <p:cNvPr id="3" name="Picture 2" descr="Background pattern&#10;&#10;Description automatically generated">
            <a:extLst>
              <a:ext uri="{FF2B5EF4-FFF2-40B4-BE49-F238E27FC236}">
                <a16:creationId xmlns:a16="http://schemas.microsoft.com/office/drawing/2014/main" id="{26BD28F3-949B-4FAD-81F8-B7A8FE3831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1"/>
            <a:ext cx="12192000" cy="6857239"/>
          </a:xfrm>
          <a:prstGeom prst="rect">
            <a:avLst/>
          </a:prstGeom>
        </p:spPr>
      </p:pic>
      <p:sp>
        <p:nvSpPr>
          <p:cNvPr id="5" name="Text Placeholder 14">
            <a:extLst>
              <a:ext uri="{FF2B5EF4-FFF2-40B4-BE49-F238E27FC236}">
                <a16:creationId xmlns:a16="http://schemas.microsoft.com/office/drawing/2014/main" id="{059AFEFD-014D-47B1-BA11-D76A29FB18BC}"/>
              </a:ext>
            </a:extLst>
          </p:cNvPr>
          <p:cNvSpPr>
            <a:spLocks noGrp="1"/>
          </p:cNvSpPr>
          <p:nvPr>
            <p:ph type="body" sz="quarter" idx="10" hasCustomPrompt="1"/>
          </p:nvPr>
        </p:nvSpPr>
        <p:spPr>
          <a:xfrm>
            <a:off x="1766969" y="3326343"/>
            <a:ext cx="8658058" cy="1239757"/>
          </a:xfrm>
          <a:prstGeom prst="rect">
            <a:avLst/>
          </a:prstGeom>
        </p:spPr>
        <p:txBody>
          <a:bodyPr/>
          <a:lstStyle>
            <a:lvl1pPr marL="0" indent="0" algn="ctr">
              <a:buNone/>
              <a:defRPr sz="4000">
                <a:solidFill>
                  <a:schemeClr val="accent1"/>
                </a:solidFill>
                <a:latin typeface="Abadi Extra Light" panose="020B0204020104020204" pitchFamily="34" charset="0"/>
              </a:defRPr>
            </a:lvl1pPr>
          </a:lstStyle>
          <a:p>
            <a:pPr lvl="0"/>
            <a:r>
              <a:rPr lang="en-GB" dirty="0"/>
              <a:t>Header in Abadi Extra Light font (40pt)</a:t>
            </a:r>
          </a:p>
        </p:txBody>
      </p:sp>
      <p:sp>
        <p:nvSpPr>
          <p:cNvPr id="9" name="Text Placeholder 16">
            <a:extLst>
              <a:ext uri="{FF2B5EF4-FFF2-40B4-BE49-F238E27FC236}">
                <a16:creationId xmlns:a16="http://schemas.microsoft.com/office/drawing/2014/main" id="{32F0EB25-9D1F-49CD-A437-72635C63034C}"/>
              </a:ext>
            </a:extLst>
          </p:cNvPr>
          <p:cNvSpPr>
            <a:spLocks noGrp="1"/>
          </p:cNvSpPr>
          <p:nvPr>
            <p:ph type="body" sz="quarter" idx="11" hasCustomPrompt="1"/>
          </p:nvPr>
        </p:nvSpPr>
        <p:spPr>
          <a:xfrm>
            <a:off x="2969030" y="4583684"/>
            <a:ext cx="6253936" cy="361444"/>
          </a:xfrm>
          <a:prstGeom prst="rect">
            <a:avLst/>
          </a:prstGeom>
        </p:spPr>
        <p:txBody>
          <a:bodyPr/>
          <a:lstStyle>
            <a:lvl1pPr marL="0" indent="0" algn="ctr">
              <a:buNone/>
              <a:defRPr sz="2000">
                <a:solidFill>
                  <a:srgbClr val="000000"/>
                </a:solidFill>
                <a:latin typeface="Abadi Extra Light" panose="020B0204020104020204" pitchFamily="34" charset="0"/>
              </a:defRPr>
            </a:lvl1pPr>
          </a:lstStyle>
          <a:p>
            <a:pPr lvl="0"/>
            <a:r>
              <a:rPr lang="en-GB" dirty="0" err="1"/>
              <a:t>Subheaders</a:t>
            </a:r>
            <a:r>
              <a:rPr lang="en-GB" dirty="0"/>
              <a:t> in Abadi Extra Light font (20pt) </a:t>
            </a:r>
          </a:p>
        </p:txBody>
      </p:sp>
    </p:spTree>
    <p:extLst>
      <p:ext uri="{BB962C8B-B14F-4D97-AF65-F5344CB8AC3E}">
        <p14:creationId xmlns:p14="http://schemas.microsoft.com/office/powerpoint/2010/main" val="2598256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Blank header slide ">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D48FCA1B-E9CE-439C-9C62-F1C9312687F6}"/>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Titles (Abadi Extra Light, 36pt)</a:t>
            </a:r>
          </a:p>
        </p:txBody>
      </p:sp>
      <p:sp>
        <p:nvSpPr>
          <p:cNvPr id="7" name="Text Placeholder 6">
            <a:extLst>
              <a:ext uri="{FF2B5EF4-FFF2-40B4-BE49-F238E27FC236}">
                <a16:creationId xmlns:a16="http://schemas.microsoft.com/office/drawing/2014/main" id="{7FA8F25B-B9FD-49E5-9249-40AB8F386BF4}"/>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10" name="Slide Number Placeholder 1">
            <a:extLst>
              <a:ext uri="{FF2B5EF4-FFF2-40B4-BE49-F238E27FC236}">
                <a16:creationId xmlns:a16="http://schemas.microsoft.com/office/drawing/2014/main" id="{1727C2E6-B914-49B5-ACC7-A41876D07102}"/>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5078282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ext and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CF4381-B473-4F51-ABF1-A483E6DAE53D}"/>
              </a:ext>
            </a:extLst>
          </p:cNvPr>
          <p:cNvSpPr/>
          <p:nvPr userDrawn="1"/>
        </p:nvSpPr>
        <p:spPr>
          <a:xfrm flipV="1">
            <a:off x="143607" y="136524"/>
            <a:ext cx="5951851"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37">
            <a:extLst>
              <a:ext uri="{FF2B5EF4-FFF2-40B4-BE49-F238E27FC236}">
                <a16:creationId xmlns:a16="http://schemas.microsoft.com/office/drawing/2014/main" id="{E21C2B51-0DDF-4341-9DAE-8A4602584EDC}"/>
              </a:ext>
            </a:extLst>
          </p:cNvPr>
          <p:cNvSpPr>
            <a:spLocks noGrp="1"/>
          </p:cNvSpPr>
          <p:nvPr>
            <p:ph type="body" sz="quarter" idx="17" hasCustomPrompt="1"/>
          </p:nvPr>
        </p:nvSpPr>
        <p:spPr>
          <a:xfrm>
            <a:off x="601735" y="1019306"/>
            <a:ext cx="4884665" cy="400050"/>
          </a:xfrm>
          <a:prstGeom prst="rect">
            <a:avLst/>
          </a:prstGeom>
          <a:solidFill>
            <a:srgbClr val="D8F1FF"/>
          </a:solidFill>
        </p:spPr>
        <p:txBody>
          <a:bodyPr/>
          <a:lstStyle>
            <a:lvl1pPr marL="0" indent="0">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14" name="Text Placeholder 33">
            <a:extLst>
              <a:ext uri="{FF2B5EF4-FFF2-40B4-BE49-F238E27FC236}">
                <a16:creationId xmlns:a16="http://schemas.microsoft.com/office/drawing/2014/main" id="{AD22B0F6-1C57-4E51-BCAD-CCD9B4D2782B}"/>
              </a:ext>
            </a:extLst>
          </p:cNvPr>
          <p:cNvSpPr>
            <a:spLocks noGrp="1"/>
          </p:cNvSpPr>
          <p:nvPr>
            <p:ph type="body" sz="quarter" idx="16" hasCustomPrompt="1"/>
          </p:nvPr>
        </p:nvSpPr>
        <p:spPr>
          <a:xfrm>
            <a:off x="601735" y="426993"/>
            <a:ext cx="4884665" cy="563041"/>
          </a:xfrm>
          <a:prstGeom prst="rect">
            <a:avLst/>
          </a:prstGeom>
        </p:spPr>
        <p:txBody>
          <a:bodyPr/>
          <a:lstStyle>
            <a:lvl1pPr marL="0" indent="0">
              <a:buNone/>
              <a:defRPr sz="3600">
                <a:solidFill>
                  <a:schemeClr val="accent1"/>
                </a:solidFill>
                <a:latin typeface="Abadi Extra Light" panose="020B0204020104020204" pitchFamily="34" charset="0"/>
              </a:defRPr>
            </a:lvl1pPr>
          </a:lstStyle>
          <a:p>
            <a:pPr lvl="0"/>
            <a:r>
              <a:rPr lang="en-GB" dirty="0"/>
              <a:t>Click to add title here</a:t>
            </a:r>
          </a:p>
        </p:txBody>
      </p:sp>
      <p:sp>
        <p:nvSpPr>
          <p:cNvPr id="8" name="Text Placeholder 11">
            <a:extLst>
              <a:ext uri="{FF2B5EF4-FFF2-40B4-BE49-F238E27FC236}">
                <a16:creationId xmlns:a16="http://schemas.microsoft.com/office/drawing/2014/main" id="{463F4DE0-E679-4D1D-962D-D1045CB68CE2}"/>
              </a:ext>
            </a:extLst>
          </p:cNvPr>
          <p:cNvSpPr>
            <a:spLocks noGrp="1"/>
          </p:cNvSpPr>
          <p:nvPr>
            <p:ph type="body" sz="quarter" idx="13" hasCustomPrompt="1"/>
          </p:nvPr>
        </p:nvSpPr>
        <p:spPr>
          <a:xfrm>
            <a:off x="601735" y="1881555"/>
            <a:ext cx="4884666" cy="4548858"/>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dirty="0"/>
              <a:t>Main body copy should use Arial Nova Light, 18pt. Please use black text throughout, apart from slide headings, which use Thames blue. Please ensure bullet points are Thames blue.</a:t>
            </a:r>
          </a:p>
          <a:p>
            <a:pPr lvl="0"/>
            <a:endParaRPr lang="en-GB" dirty="0"/>
          </a:p>
        </p:txBody>
      </p:sp>
      <p:sp>
        <p:nvSpPr>
          <p:cNvPr id="17" name="Rectangle: Single Corner Rounded 16">
            <a:extLst>
              <a:ext uri="{FF2B5EF4-FFF2-40B4-BE49-F238E27FC236}">
                <a16:creationId xmlns:a16="http://schemas.microsoft.com/office/drawing/2014/main" id="{FC399147-53B4-4431-9FF6-24D4543AC148}"/>
              </a:ext>
            </a:extLst>
          </p:cNvPr>
          <p:cNvSpPr/>
          <p:nvPr userDrawn="1"/>
        </p:nvSpPr>
        <p:spPr>
          <a:xfrm flipV="1">
            <a:off x="6096000" y="1239714"/>
            <a:ext cx="5879055" cy="5454034"/>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1">
            <a:extLst>
              <a:ext uri="{FF2B5EF4-FFF2-40B4-BE49-F238E27FC236}">
                <a16:creationId xmlns:a16="http://schemas.microsoft.com/office/drawing/2014/main" id="{573E7805-3530-4204-9F68-8484EE07155B}"/>
              </a:ext>
            </a:extLst>
          </p:cNvPr>
          <p:cNvSpPr>
            <a:spLocks noGrp="1"/>
          </p:cNvSpPr>
          <p:nvPr>
            <p:ph type="sldNum" sz="quarter" idx="27"/>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pic>
        <p:nvPicPr>
          <p:cNvPr id="3" name="Picture 2" descr="Logo&#10;&#10;Description automatically generated">
            <a:extLst>
              <a:ext uri="{FF2B5EF4-FFF2-40B4-BE49-F238E27FC236}">
                <a16:creationId xmlns:a16="http://schemas.microsoft.com/office/drawing/2014/main" id="{779289A1-0B40-D4D7-63F0-E7845718D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3850" y="1971673"/>
            <a:ext cx="2466976" cy="2466976"/>
          </a:xfrm>
          <a:prstGeom prst="rect">
            <a:avLst/>
          </a:prstGeom>
        </p:spPr>
      </p:pic>
    </p:spTree>
    <p:extLst>
      <p:ext uri="{BB962C8B-B14F-4D97-AF65-F5344CB8AC3E}">
        <p14:creationId xmlns:p14="http://schemas.microsoft.com/office/powerpoint/2010/main" val="149578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415C7C-2EE2-45FF-877E-E103CB4E0D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7" name="Slide Number Placeholder 1">
            <a:extLst>
              <a:ext uri="{FF2B5EF4-FFF2-40B4-BE49-F238E27FC236}">
                <a16:creationId xmlns:a16="http://schemas.microsoft.com/office/drawing/2014/main" id="{2273359F-BB1C-47ED-94A2-ACE5FFB1F097}"/>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pic>
        <p:nvPicPr>
          <p:cNvPr id="3" name="Picture 2" descr="Background pattern&#10;&#10;Description automatically generated">
            <a:extLst>
              <a:ext uri="{FF2B5EF4-FFF2-40B4-BE49-F238E27FC236}">
                <a16:creationId xmlns:a16="http://schemas.microsoft.com/office/drawing/2014/main" id="{B04EAED2-078D-494D-954B-138E246A29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3" y="0"/>
            <a:ext cx="12215769" cy="6874041"/>
          </a:xfrm>
          <a:prstGeom prst="rect">
            <a:avLst/>
          </a:prstGeom>
        </p:spPr>
      </p:pic>
      <p:sp>
        <p:nvSpPr>
          <p:cNvPr id="8" name="Text Placeholder 14">
            <a:extLst>
              <a:ext uri="{FF2B5EF4-FFF2-40B4-BE49-F238E27FC236}">
                <a16:creationId xmlns:a16="http://schemas.microsoft.com/office/drawing/2014/main" id="{245A7B31-4F8A-4114-A042-B531DE492619}"/>
              </a:ext>
            </a:extLst>
          </p:cNvPr>
          <p:cNvSpPr>
            <a:spLocks noGrp="1"/>
          </p:cNvSpPr>
          <p:nvPr>
            <p:ph type="body" sz="quarter" idx="27" hasCustomPrompt="1"/>
          </p:nvPr>
        </p:nvSpPr>
        <p:spPr>
          <a:xfrm>
            <a:off x="834772" y="2703595"/>
            <a:ext cx="10517597" cy="1239757"/>
          </a:xfrm>
          <a:prstGeom prst="rect">
            <a:avLst/>
          </a:prstGeom>
        </p:spPr>
        <p:txBody>
          <a:bodyPr/>
          <a:lstStyle>
            <a:lvl1pPr marL="0" indent="0" algn="ctr">
              <a:buNone/>
              <a:defRPr sz="9600">
                <a:solidFill>
                  <a:schemeClr val="accent1"/>
                </a:solidFill>
                <a:latin typeface="Abadi Extra Light" panose="020B0204020104020204" pitchFamily="34" charset="0"/>
              </a:defRPr>
            </a:lvl1pPr>
          </a:lstStyle>
          <a:p>
            <a:pPr lvl="0"/>
            <a:r>
              <a:rPr lang="en-GB" dirty="0"/>
              <a:t>Divider slide (96pt)</a:t>
            </a:r>
          </a:p>
        </p:txBody>
      </p:sp>
    </p:spTree>
    <p:extLst>
      <p:ext uri="{BB962C8B-B14F-4D97-AF65-F5344CB8AC3E}">
        <p14:creationId xmlns:p14="http://schemas.microsoft.com/office/powerpoint/2010/main" val="195196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whi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23A3C20-B99C-4266-B999-1456E176D28E}"/>
              </a:ext>
            </a:extLst>
          </p:cNvPr>
          <p:cNvSpPr>
            <a:spLocks noGrp="1"/>
          </p:cNvSpPr>
          <p:nvPr>
            <p:ph type="pic" sz="quarter" idx="27" hasCustomPrompt="1"/>
          </p:nvPr>
        </p:nvSpPr>
        <p:spPr>
          <a:xfrm>
            <a:off x="6096000" y="136523"/>
            <a:ext cx="5951538" cy="6584949"/>
          </a:xfrm>
          <a:custGeom>
            <a:avLst/>
            <a:gdLst>
              <a:gd name="connsiteX0" fmla="*/ 0 w 5951538"/>
              <a:gd name="connsiteY0" fmla="*/ 0 h 6557228"/>
              <a:gd name="connsiteX1" fmla="*/ 5951538 w 5951538"/>
              <a:gd name="connsiteY1" fmla="*/ 0 h 6557228"/>
              <a:gd name="connsiteX2" fmla="*/ 5951538 w 5951538"/>
              <a:gd name="connsiteY2" fmla="*/ 5467431 h 6557228"/>
              <a:gd name="connsiteX3" fmla="*/ 5929646 w 5951538"/>
              <a:gd name="connsiteY3" fmla="*/ 5684591 h 6557228"/>
              <a:gd name="connsiteX4" fmla="*/ 4858957 w 5951538"/>
              <a:gd name="connsiteY4" fmla="*/ 6557228 h 6557228"/>
              <a:gd name="connsiteX5" fmla="*/ 0 w 5951538"/>
              <a:gd name="connsiteY5" fmla="*/ 6557228 h 65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557228">
                <a:moveTo>
                  <a:pt x="0" y="0"/>
                </a:moveTo>
                <a:lnTo>
                  <a:pt x="5951538" y="0"/>
                </a:lnTo>
                <a:lnTo>
                  <a:pt x="5951538" y="5467431"/>
                </a:lnTo>
                <a:lnTo>
                  <a:pt x="5929646" y="5684591"/>
                </a:lnTo>
                <a:cubicBezTo>
                  <a:pt x="5827738" y="6182604"/>
                  <a:pt x="5387097" y="6557228"/>
                  <a:pt x="4858957" y="6557228"/>
                </a:cubicBezTo>
                <a:lnTo>
                  <a:pt x="0" y="6557228"/>
                </a:lnTo>
                <a:close/>
              </a:path>
            </a:pathLst>
          </a:custGeom>
        </p:spPr>
        <p:txBody>
          <a:bodyPr wrap="square">
            <a:noAutofit/>
          </a:bodyPr>
          <a:lstStyle>
            <a:lvl1pPr marL="0" indent="0">
              <a:buNone/>
              <a:defRPr sz="2400">
                <a:solidFill>
                  <a:srgbClr val="000000"/>
                </a:solidFill>
                <a:latin typeface="+mj-lt"/>
              </a:defRPr>
            </a:lvl1pPr>
          </a:lstStyle>
          <a:p>
            <a:r>
              <a:rPr lang="en-GB" dirty="0"/>
              <a:t>Add a picture here</a:t>
            </a:r>
          </a:p>
        </p:txBody>
      </p:sp>
      <p:sp>
        <p:nvSpPr>
          <p:cNvPr id="12" name="Rectangle 11">
            <a:extLst>
              <a:ext uri="{FF2B5EF4-FFF2-40B4-BE49-F238E27FC236}">
                <a16:creationId xmlns:a16="http://schemas.microsoft.com/office/drawing/2014/main" id="{2D76CB31-7A21-4488-AD7D-5EE1AD5532AD}"/>
              </a:ext>
            </a:extLst>
          </p:cNvPr>
          <p:cNvSpPr/>
          <p:nvPr userDrawn="1"/>
        </p:nvSpPr>
        <p:spPr>
          <a:xfrm flipV="1">
            <a:off x="143607" y="136524"/>
            <a:ext cx="5951539"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25">
            <a:extLst>
              <a:ext uri="{FF2B5EF4-FFF2-40B4-BE49-F238E27FC236}">
                <a16:creationId xmlns:a16="http://schemas.microsoft.com/office/drawing/2014/main" id="{A7B6790D-45AD-4465-A601-0D46092B1FDA}"/>
              </a:ext>
            </a:extLst>
          </p:cNvPr>
          <p:cNvSpPr>
            <a:spLocks noGrp="1"/>
          </p:cNvSpPr>
          <p:nvPr>
            <p:ph type="body" sz="quarter" idx="25" hasCustomPrompt="1"/>
          </p:nvPr>
        </p:nvSpPr>
        <p:spPr>
          <a:xfrm>
            <a:off x="9937085" y="212721"/>
            <a:ext cx="2037969" cy="616818"/>
          </a:xfrm>
          <a:prstGeom prst="rect">
            <a:avLst/>
          </a:prstGeom>
        </p:spPr>
        <p:txBody>
          <a:bodyPr/>
          <a:lstStyle>
            <a:lvl1pPr marL="0" indent="0" algn="r">
              <a:buNone/>
              <a:defRPr sz="1400">
                <a:solidFill>
                  <a:srgbClr val="000000"/>
                </a:solidFill>
                <a:latin typeface="Arial Nova Light" panose="020B0304020202020204" pitchFamily="34" charset="0"/>
              </a:defRPr>
            </a:lvl1pPr>
          </a:lstStyle>
          <a:p>
            <a:pPr lvl="0"/>
            <a:r>
              <a:rPr lang="en-GB" dirty="0"/>
              <a:t>Option for photo caption</a:t>
            </a:r>
          </a:p>
        </p:txBody>
      </p:sp>
      <p:sp>
        <p:nvSpPr>
          <p:cNvPr id="18" name="Text Placeholder 37">
            <a:extLst>
              <a:ext uri="{FF2B5EF4-FFF2-40B4-BE49-F238E27FC236}">
                <a16:creationId xmlns:a16="http://schemas.microsoft.com/office/drawing/2014/main" id="{91C562BD-9F2F-4CD3-B23B-A33FD7A9CD8A}"/>
              </a:ext>
            </a:extLst>
          </p:cNvPr>
          <p:cNvSpPr>
            <a:spLocks noGrp="1"/>
          </p:cNvSpPr>
          <p:nvPr>
            <p:ph type="body" sz="quarter" idx="17" hasCustomPrompt="1"/>
          </p:nvPr>
        </p:nvSpPr>
        <p:spPr>
          <a:xfrm>
            <a:off x="601735" y="1019306"/>
            <a:ext cx="4884665" cy="400050"/>
          </a:xfrm>
          <a:prstGeom prst="rect">
            <a:avLst/>
          </a:prstGeom>
          <a:solidFill>
            <a:srgbClr val="D8F1FF"/>
          </a:solidFill>
        </p:spPr>
        <p:txBody>
          <a:bodyPr/>
          <a:lstStyle>
            <a:lvl1pPr marL="0" indent="0">
              <a:buNone/>
              <a:defRPr sz="2000">
                <a:solidFill>
                  <a:srgbClr val="000000"/>
                </a:solidFill>
                <a:latin typeface="Abadi Extra Light" panose="020B0204020104020204" pitchFamily="34" charset="0"/>
              </a:defRPr>
            </a:lvl1pPr>
          </a:lstStyle>
          <a:p>
            <a:pPr lvl="0"/>
            <a:r>
              <a:rPr lang="en-GB" dirty="0"/>
              <a:t>Click to add a subheading here (20pt)</a:t>
            </a:r>
          </a:p>
        </p:txBody>
      </p:sp>
      <p:sp>
        <p:nvSpPr>
          <p:cNvPr id="22" name="Text Placeholder 33">
            <a:extLst>
              <a:ext uri="{FF2B5EF4-FFF2-40B4-BE49-F238E27FC236}">
                <a16:creationId xmlns:a16="http://schemas.microsoft.com/office/drawing/2014/main" id="{952847DE-377C-4321-8E5D-8E79F6841DDC}"/>
              </a:ext>
            </a:extLst>
          </p:cNvPr>
          <p:cNvSpPr>
            <a:spLocks noGrp="1"/>
          </p:cNvSpPr>
          <p:nvPr>
            <p:ph type="body" sz="quarter" idx="16" hasCustomPrompt="1"/>
          </p:nvPr>
        </p:nvSpPr>
        <p:spPr>
          <a:xfrm>
            <a:off x="601735" y="426993"/>
            <a:ext cx="4884665" cy="563041"/>
          </a:xfrm>
          <a:prstGeom prst="rect">
            <a:avLst/>
          </a:prstGeom>
        </p:spPr>
        <p:txBody>
          <a:bodyPr/>
          <a:lstStyle>
            <a:lvl1pPr marL="0" indent="0">
              <a:buNone/>
              <a:defRPr sz="3600">
                <a:solidFill>
                  <a:schemeClr val="accent1"/>
                </a:solidFill>
                <a:latin typeface="Abadi Extra Light" panose="020B0204020104020204" pitchFamily="34" charset="0"/>
              </a:defRPr>
            </a:lvl1pPr>
          </a:lstStyle>
          <a:p>
            <a:pPr lvl="0"/>
            <a:r>
              <a:rPr lang="en-GB" dirty="0"/>
              <a:t>Agenda heading (36pt)</a:t>
            </a:r>
          </a:p>
        </p:txBody>
      </p:sp>
      <p:sp>
        <p:nvSpPr>
          <p:cNvPr id="13" name="Text Placeholder 11">
            <a:extLst>
              <a:ext uri="{FF2B5EF4-FFF2-40B4-BE49-F238E27FC236}">
                <a16:creationId xmlns:a16="http://schemas.microsoft.com/office/drawing/2014/main" id="{4325B831-5EB1-4CD3-8A6D-E0324B7BFE89}"/>
              </a:ext>
            </a:extLst>
          </p:cNvPr>
          <p:cNvSpPr>
            <a:spLocks noGrp="1"/>
          </p:cNvSpPr>
          <p:nvPr>
            <p:ph type="body" sz="quarter" idx="13" hasCustomPrompt="1"/>
          </p:nvPr>
        </p:nvSpPr>
        <p:spPr>
          <a:xfrm>
            <a:off x="601735" y="1881555"/>
            <a:ext cx="4884665" cy="4548858"/>
          </a:xfrm>
          <a:prstGeom prst="rect">
            <a:avLst/>
          </a:prstGeom>
        </p:spPr>
        <p:txBody>
          <a:bodyPr/>
          <a:lstStyle>
            <a:lvl1pPr marL="342900" indent="-342900">
              <a:buClr>
                <a:schemeClr val="accent1"/>
              </a:buClr>
              <a:buFont typeface="+mj-lt"/>
              <a:buAutoNum type="arabicPeriod"/>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dirty="0"/>
              <a:t>Main body copy should use Arial Nova Light, 18pt. Please use black text throughout, apart from slide headings, which use Thames blue. Please ensure bullet points are Thames blue.</a:t>
            </a:r>
          </a:p>
          <a:p>
            <a:pPr lvl="0"/>
            <a:endParaRPr lang="en-GB" dirty="0"/>
          </a:p>
        </p:txBody>
      </p:sp>
      <p:sp>
        <p:nvSpPr>
          <p:cNvPr id="9" name="Slide Number Placeholder 1">
            <a:extLst>
              <a:ext uri="{FF2B5EF4-FFF2-40B4-BE49-F238E27FC236}">
                <a16:creationId xmlns:a16="http://schemas.microsoft.com/office/drawing/2014/main" id="{B3FEB40B-3D17-46D8-87A2-D9E8A7F950A5}"/>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78070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genda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6CB31-7A21-4488-AD7D-5EE1AD5532AD}"/>
              </a:ext>
            </a:extLst>
          </p:cNvPr>
          <p:cNvSpPr/>
          <p:nvPr userDrawn="1"/>
        </p:nvSpPr>
        <p:spPr>
          <a:xfrm flipV="1">
            <a:off x="143607" y="136524"/>
            <a:ext cx="5951539"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37">
            <a:extLst>
              <a:ext uri="{FF2B5EF4-FFF2-40B4-BE49-F238E27FC236}">
                <a16:creationId xmlns:a16="http://schemas.microsoft.com/office/drawing/2014/main" id="{91C562BD-9F2F-4CD3-B23B-A33FD7A9CD8A}"/>
              </a:ext>
            </a:extLst>
          </p:cNvPr>
          <p:cNvSpPr>
            <a:spLocks noGrp="1"/>
          </p:cNvSpPr>
          <p:nvPr>
            <p:ph type="body" sz="quarter" idx="17" hasCustomPrompt="1"/>
          </p:nvPr>
        </p:nvSpPr>
        <p:spPr>
          <a:xfrm>
            <a:off x="601735" y="1019306"/>
            <a:ext cx="4884665" cy="400050"/>
          </a:xfrm>
          <a:prstGeom prst="rect">
            <a:avLst/>
          </a:prstGeom>
          <a:solidFill>
            <a:srgbClr val="D8F1FF"/>
          </a:solidFill>
        </p:spPr>
        <p:txBody>
          <a:bodyPr/>
          <a:lstStyle>
            <a:lvl1pPr marL="0" indent="0">
              <a:buNone/>
              <a:defRPr sz="2000">
                <a:solidFill>
                  <a:srgbClr val="000000"/>
                </a:solidFill>
                <a:latin typeface="Abadi Extra Light" panose="020B0204020104020204" pitchFamily="34" charset="0"/>
              </a:defRPr>
            </a:lvl1pPr>
          </a:lstStyle>
          <a:p>
            <a:pPr lvl="0"/>
            <a:r>
              <a:rPr lang="en-GB" dirty="0"/>
              <a:t>Click to add a subheading here (20pt)</a:t>
            </a:r>
          </a:p>
        </p:txBody>
      </p:sp>
      <p:sp>
        <p:nvSpPr>
          <p:cNvPr id="22" name="Text Placeholder 33">
            <a:extLst>
              <a:ext uri="{FF2B5EF4-FFF2-40B4-BE49-F238E27FC236}">
                <a16:creationId xmlns:a16="http://schemas.microsoft.com/office/drawing/2014/main" id="{952847DE-377C-4321-8E5D-8E79F6841DDC}"/>
              </a:ext>
            </a:extLst>
          </p:cNvPr>
          <p:cNvSpPr>
            <a:spLocks noGrp="1"/>
          </p:cNvSpPr>
          <p:nvPr>
            <p:ph type="body" sz="quarter" idx="16" hasCustomPrompt="1"/>
          </p:nvPr>
        </p:nvSpPr>
        <p:spPr>
          <a:xfrm>
            <a:off x="601735" y="426993"/>
            <a:ext cx="4884665" cy="563041"/>
          </a:xfrm>
          <a:prstGeom prst="rect">
            <a:avLst/>
          </a:prstGeom>
        </p:spPr>
        <p:txBody>
          <a:bodyPr/>
          <a:lstStyle>
            <a:lvl1pPr marL="0" indent="0">
              <a:buNone/>
              <a:defRPr sz="3600">
                <a:solidFill>
                  <a:schemeClr val="accent1"/>
                </a:solidFill>
                <a:latin typeface="Abadi Extra Light" panose="020B0204020104020204" pitchFamily="34" charset="0"/>
              </a:defRPr>
            </a:lvl1pPr>
          </a:lstStyle>
          <a:p>
            <a:pPr lvl="0"/>
            <a:r>
              <a:rPr lang="en-GB" dirty="0"/>
              <a:t>Agenda heading (36pt)</a:t>
            </a:r>
          </a:p>
        </p:txBody>
      </p:sp>
      <p:sp>
        <p:nvSpPr>
          <p:cNvPr id="13" name="Text Placeholder 11">
            <a:extLst>
              <a:ext uri="{FF2B5EF4-FFF2-40B4-BE49-F238E27FC236}">
                <a16:creationId xmlns:a16="http://schemas.microsoft.com/office/drawing/2014/main" id="{4325B831-5EB1-4CD3-8A6D-E0324B7BFE89}"/>
              </a:ext>
            </a:extLst>
          </p:cNvPr>
          <p:cNvSpPr>
            <a:spLocks noGrp="1"/>
          </p:cNvSpPr>
          <p:nvPr>
            <p:ph type="body" sz="quarter" idx="13" hasCustomPrompt="1"/>
          </p:nvPr>
        </p:nvSpPr>
        <p:spPr>
          <a:xfrm>
            <a:off x="601735" y="1881555"/>
            <a:ext cx="4884665" cy="4548858"/>
          </a:xfrm>
          <a:prstGeom prst="rect">
            <a:avLst/>
          </a:prstGeom>
        </p:spPr>
        <p:txBody>
          <a:bodyPr/>
          <a:lstStyle>
            <a:lvl1pPr marL="342900" indent="-342900">
              <a:buClr>
                <a:schemeClr val="accent1"/>
              </a:buClr>
              <a:buFont typeface="+mj-lt"/>
              <a:buAutoNum type="arabicPeriod"/>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dirty="0"/>
              <a:t>Main body copy should use Arial Nova Light, 18pt. Please use black text throughout, apart from slide headings, which use Thames blue. Please ensure bullet points are Thames blue.</a:t>
            </a:r>
          </a:p>
          <a:p>
            <a:pPr lvl="0"/>
            <a:endParaRPr lang="en-GB" dirty="0"/>
          </a:p>
        </p:txBody>
      </p:sp>
      <p:sp>
        <p:nvSpPr>
          <p:cNvPr id="9" name="Slide Number Placeholder 1">
            <a:extLst>
              <a:ext uri="{FF2B5EF4-FFF2-40B4-BE49-F238E27FC236}">
                <a16:creationId xmlns:a16="http://schemas.microsoft.com/office/drawing/2014/main" id="{B3FEB40B-3D17-46D8-87A2-D9E8A7F950A5}"/>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pic>
        <p:nvPicPr>
          <p:cNvPr id="4" name="Picture 3" descr="Logo&#10;&#10;Description automatically generated">
            <a:extLst>
              <a:ext uri="{FF2B5EF4-FFF2-40B4-BE49-F238E27FC236}">
                <a16:creationId xmlns:a16="http://schemas.microsoft.com/office/drawing/2014/main" id="{D2C41F76-78EB-45FE-A2EA-E9B18F3658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3850" y="1971673"/>
            <a:ext cx="2466976" cy="2466976"/>
          </a:xfrm>
          <a:prstGeom prst="rect">
            <a:avLst/>
          </a:prstGeom>
        </p:spPr>
      </p:pic>
    </p:spTree>
    <p:extLst>
      <p:ext uri="{BB962C8B-B14F-4D97-AF65-F5344CB8AC3E}">
        <p14:creationId xmlns:p14="http://schemas.microsoft.com/office/powerpoint/2010/main" val="382748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F4AC9A-2832-4EE6-8B6C-2EAA7D2555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8" name="Slide Number Placeholder 1">
            <a:extLst>
              <a:ext uri="{FF2B5EF4-FFF2-40B4-BE49-F238E27FC236}">
                <a16:creationId xmlns:a16="http://schemas.microsoft.com/office/drawing/2014/main" id="{F016A79C-FAE1-4086-993A-5D946112B34C}"/>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pic>
        <p:nvPicPr>
          <p:cNvPr id="3" name="Picture 2" descr="Shape&#10;&#10;Description automatically generated with low confidence">
            <a:extLst>
              <a:ext uri="{FF2B5EF4-FFF2-40B4-BE49-F238E27FC236}">
                <a16:creationId xmlns:a16="http://schemas.microsoft.com/office/drawing/2014/main" id="{37F13B1F-CD6F-4746-9505-AB0B9A67AD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41" y="0"/>
            <a:ext cx="12187263" cy="6858000"/>
          </a:xfrm>
          <a:prstGeom prst="rect">
            <a:avLst/>
          </a:prstGeom>
        </p:spPr>
      </p:pic>
      <p:sp>
        <p:nvSpPr>
          <p:cNvPr id="7" name="Text Placeholder 7">
            <a:extLst>
              <a:ext uri="{FF2B5EF4-FFF2-40B4-BE49-F238E27FC236}">
                <a16:creationId xmlns:a16="http://schemas.microsoft.com/office/drawing/2014/main" id="{27DD5B0D-41FE-4B96-B621-C4A53D191DEE}"/>
              </a:ext>
            </a:extLst>
          </p:cNvPr>
          <p:cNvSpPr>
            <a:spLocks noGrp="1"/>
          </p:cNvSpPr>
          <p:nvPr>
            <p:ph type="body" sz="quarter" idx="10" hasCustomPrompt="1"/>
          </p:nvPr>
        </p:nvSpPr>
        <p:spPr>
          <a:xfrm>
            <a:off x="864858" y="3221060"/>
            <a:ext cx="10493828" cy="1254080"/>
          </a:xfrm>
          <a:prstGeom prst="rect">
            <a:avLst/>
          </a:prstGeom>
        </p:spPr>
        <p:txBody>
          <a:bodyPr/>
          <a:lstStyle>
            <a:lvl1pPr marL="0" indent="0" algn="ctr">
              <a:buNone/>
              <a:defRPr sz="9600">
                <a:solidFill>
                  <a:schemeClr val="bg1"/>
                </a:solidFill>
                <a:latin typeface="Abadi Extra Light" panose="020B0204020104020204" pitchFamily="34" charset="0"/>
              </a:defRPr>
            </a:lvl1pPr>
          </a:lstStyle>
          <a:p>
            <a:pPr lvl="0"/>
            <a:r>
              <a:rPr lang="en-GB" dirty="0"/>
              <a:t>Any questions?</a:t>
            </a:r>
          </a:p>
        </p:txBody>
      </p:sp>
    </p:spTree>
    <p:extLst>
      <p:ext uri="{BB962C8B-B14F-4D97-AF65-F5344CB8AC3E}">
        <p14:creationId xmlns:p14="http://schemas.microsoft.com/office/powerpoint/2010/main" val="159545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header slide ">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D48FCA1B-E9CE-439C-9C62-F1C9312687F6}"/>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dirty="0"/>
              <a:t>Titles (Abadi Extra Light, 36pt)</a:t>
            </a:r>
          </a:p>
        </p:txBody>
      </p:sp>
      <p:sp>
        <p:nvSpPr>
          <p:cNvPr id="7" name="Text Placeholder 6">
            <a:extLst>
              <a:ext uri="{FF2B5EF4-FFF2-40B4-BE49-F238E27FC236}">
                <a16:creationId xmlns:a16="http://schemas.microsoft.com/office/drawing/2014/main" id="{7FA8F25B-B9FD-49E5-9249-40AB8F386BF4}"/>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dirty="0"/>
              <a:t>Click to add a subheading here</a:t>
            </a:r>
          </a:p>
        </p:txBody>
      </p:sp>
      <p:sp>
        <p:nvSpPr>
          <p:cNvPr id="10" name="Slide Number Placeholder 1">
            <a:extLst>
              <a:ext uri="{FF2B5EF4-FFF2-40B4-BE49-F238E27FC236}">
                <a16:creationId xmlns:a16="http://schemas.microsoft.com/office/drawing/2014/main" id="{1727C2E6-B914-49B5-ACC7-A41876D07102}"/>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5" name="Text Placeholder 11">
            <a:extLst>
              <a:ext uri="{FF2B5EF4-FFF2-40B4-BE49-F238E27FC236}">
                <a16:creationId xmlns:a16="http://schemas.microsoft.com/office/drawing/2014/main" id="{A372D5AD-7FD8-975F-88FA-8E634E1B7DB3}"/>
              </a:ext>
            </a:extLst>
          </p:cNvPr>
          <p:cNvSpPr>
            <a:spLocks noGrp="1"/>
          </p:cNvSpPr>
          <p:nvPr>
            <p:ph type="body" sz="quarter" idx="13" hasCustomPrompt="1"/>
          </p:nvPr>
        </p:nvSpPr>
        <p:spPr>
          <a:xfrm>
            <a:off x="601735" y="1881555"/>
            <a:ext cx="11004910" cy="4548858"/>
          </a:xfrm>
          <a:prstGeom prst="rect">
            <a:avLst/>
          </a:prstGeom>
        </p:spPr>
        <p:txBody>
          <a:bodyPr/>
          <a:lstStyle>
            <a:lvl1pPr marL="342900" indent="-342900">
              <a:buClr>
                <a:schemeClr val="accent1"/>
              </a:buClr>
              <a:buFont typeface="+mj-lt"/>
              <a:buAutoNum type="arabicPeriod"/>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dirty="0"/>
              <a:t>Main body copy should use Arial Nova Light, 18pt. Please use black text throughout, apart from slide headings, which use Thames blue. Please ensure bullet points are Thames blue.</a:t>
            </a:r>
          </a:p>
          <a:p>
            <a:pPr lvl="0"/>
            <a:endParaRPr lang="en-GB" dirty="0"/>
          </a:p>
        </p:txBody>
      </p:sp>
    </p:spTree>
    <p:extLst>
      <p:ext uri="{BB962C8B-B14F-4D97-AF65-F5344CB8AC3E}">
        <p14:creationId xmlns:p14="http://schemas.microsoft.com/office/powerpoint/2010/main" val="2659977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F1FF"/>
        </a:solidFill>
        <a:effectLst/>
      </p:bgPr>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83021DE-7F5C-4A99-957E-FBA927491E33}"/>
              </a:ext>
            </a:extLst>
          </p:cNvPr>
          <p:cNvSpPr>
            <a:spLocks noGrp="1"/>
          </p:cNvSpPr>
          <p:nvPr>
            <p:ph type="sldNum" sz="quarter" idx="4"/>
          </p:nvPr>
        </p:nvSpPr>
        <p:spPr>
          <a:xfrm>
            <a:off x="11691260" y="6559420"/>
            <a:ext cx="430926" cy="162052"/>
          </a:xfrm>
          <a:prstGeom prst="rect">
            <a:avLst/>
          </a:prstGeom>
        </p:spPr>
        <p:txBody>
          <a:bodyPr anchor="ctr"/>
          <a:lstStyle>
            <a:lvl1pPr algn="r">
              <a:defRPr sz="1200">
                <a:solidFill>
                  <a:srgbClr val="000000"/>
                </a:solidFill>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87323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718" r:id="rId4"/>
    <p:sldLayoutId id="2147483658" r:id="rId5"/>
    <p:sldLayoutId id="2147483705" r:id="rId6"/>
    <p:sldLayoutId id="2147483719" r:id="rId7"/>
    <p:sldLayoutId id="2147483659" r:id="rId8"/>
    <p:sldLayoutId id="2147483673" r:id="rId9"/>
    <p:sldLayoutId id="2147483695" r:id="rId10"/>
    <p:sldLayoutId id="2147483703" r:id="rId11"/>
    <p:sldLayoutId id="2147483676" r:id="rId12"/>
    <p:sldLayoutId id="2147483677" r:id="rId13"/>
    <p:sldLayoutId id="2147483713" r:id="rId14"/>
    <p:sldLayoutId id="2147483698" r:id="rId15"/>
    <p:sldLayoutId id="2147483714" r:id="rId16"/>
    <p:sldLayoutId id="2147483685" r:id="rId17"/>
    <p:sldLayoutId id="2147483678" r:id="rId18"/>
    <p:sldLayoutId id="2147483716" r:id="rId19"/>
    <p:sldLayoutId id="2147483692" r:id="rId20"/>
    <p:sldLayoutId id="2147483717" r:id="rId21"/>
    <p:sldLayoutId id="2147483715" r:id="rId22"/>
    <p:sldLayoutId id="2147483680" r:id="rId23"/>
    <p:sldLayoutId id="2147483666" r:id="rId24"/>
    <p:sldLayoutId id="2147483689" r:id="rId25"/>
    <p:sldLayoutId id="2147483688" r:id="rId26"/>
    <p:sldLayoutId id="2147483672" r:id="rId27"/>
    <p:sldLayoutId id="2147483669" r:id="rId28"/>
    <p:sldLayoutId id="2147483748" r:id="rId29"/>
    <p:sldLayoutId id="2147483749"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ameswater-internal.videomarketingplatform.co/high-hazard-services-lscmp4" TargetMode="External"/><Relationship Id="rId2" Type="http://schemas.openxmlformats.org/officeDocument/2006/relationships/hyperlink" Target="http://www.healthandsafetyhub.co.uk/index.html" TargetMode="Externa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anehighhealthsafetydocs.blob.core.windows.net/twul/Thames_Water/Service_avoidance/Service%20Avoidance%20Video%20-%20Final%20.mp4" TargetMode="Externa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0.xml"/><Relationship Id="rId5" Type="http://schemas.microsoft.com/office/2007/relationships/hdphoto" Target="../media/hdphoto2.wdp"/><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hyperlink" Target="https://sanehighhealthsafetydocs.blob.core.windows.net/twul/Best%20Practice/TW_Service_Avoidance_Maturity_Model_Master.xlsx" TargetMode="External"/><Relationship Id="rId7" Type="http://schemas.openxmlformats.org/officeDocument/2006/relationships/image" Target="../media/image18.jpeg"/><Relationship Id="rId2" Type="http://schemas.openxmlformats.org/officeDocument/2006/relationships/hyperlink" Target="http://www.healthandsafetyhub.co.uk/index.html" TargetMode="Externa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hyperlink" Target="https://sanehighhealthsafetydocs.blob.core.windows.net/twul/Thames_Water/Service_avoidance/Service%20Avoidance%20Checklist%202022%20-%20Final.xlsx" TargetMode="External"/><Relationship Id="rId4" Type="http://schemas.openxmlformats.org/officeDocument/2006/relationships/hyperlink" Target="https://sanehighhealthsafetydocs.blob.core.windows.net/twul/Thames_Water/Service_avoidance/TW%20Service%20Avoidance%20Performance%20-%20Leading%20%26%20Lagging%20Indicators.pptx"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sanehighhealthsafetydocs.blob.core.windows.net/twul/Essential%20Standards/Essential%20Standard%201%20-%20Excavations.pdf" TargetMode="External"/><Relationship Id="rId7" Type="http://schemas.openxmlformats.org/officeDocument/2006/relationships/image" Target="../media/image21.png"/><Relationship Id="rId2" Type="http://schemas.openxmlformats.org/officeDocument/2006/relationships/hyperlink" Target="http://www.healthandsafetyhub.co.uk/index.html" TargetMode="External"/><Relationship Id="rId1"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sanehighhealthsafetydocs.blob.core.windows.net/twul/Essential%20Standards/Essential%20Standard%2027%20-%20Utility%20managemen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73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CA768-FF89-4722-82C0-38713BE6EC04}"/>
              </a:ext>
            </a:extLst>
          </p:cNvPr>
          <p:cNvSpPr>
            <a:spLocks noGrp="1"/>
          </p:cNvSpPr>
          <p:nvPr>
            <p:ph type="body" sz="quarter" idx="10"/>
          </p:nvPr>
        </p:nvSpPr>
        <p:spPr>
          <a:xfrm>
            <a:off x="601734" y="427588"/>
            <a:ext cx="9090905" cy="522605"/>
          </a:xfrm>
        </p:spPr>
        <p:txBody>
          <a:bodyPr/>
          <a:lstStyle/>
          <a:p>
            <a:r>
              <a:rPr lang="en-GB" dirty="0"/>
              <a:t>What else is available?</a:t>
            </a:r>
          </a:p>
          <a:p>
            <a:endParaRPr lang="en-GB" dirty="0"/>
          </a:p>
        </p:txBody>
      </p:sp>
      <p:sp>
        <p:nvSpPr>
          <p:cNvPr id="3" name="Text Placeholder 2">
            <a:extLst>
              <a:ext uri="{FF2B5EF4-FFF2-40B4-BE49-F238E27FC236}">
                <a16:creationId xmlns:a16="http://schemas.microsoft.com/office/drawing/2014/main" id="{DDB7E2B0-9724-49FD-9EE2-61C588B57B1E}"/>
              </a:ext>
            </a:extLst>
          </p:cNvPr>
          <p:cNvSpPr>
            <a:spLocks noGrp="1"/>
          </p:cNvSpPr>
          <p:nvPr>
            <p:ph type="body" sz="quarter" idx="12"/>
          </p:nvPr>
        </p:nvSpPr>
        <p:spPr/>
        <p:txBody>
          <a:bodyPr/>
          <a:lstStyle/>
          <a:p>
            <a:r>
              <a:rPr lang="en-GB" dirty="0"/>
              <a:t>H&amp;S Hub - </a:t>
            </a:r>
            <a:r>
              <a:rPr lang="en-GB" dirty="0">
                <a:hlinkClick r:id="rId2"/>
              </a:rPr>
              <a:t>Health and Safety Hub</a:t>
            </a:r>
            <a:endParaRPr lang="en-GB" dirty="0"/>
          </a:p>
          <a:p>
            <a:endParaRPr lang="en-GB" dirty="0"/>
          </a:p>
        </p:txBody>
      </p:sp>
      <p:sp>
        <p:nvSpPr>
          <p:cNvPr id="4" name="Slide Number Placeholder 3">
            <a:extLst>
              <a:ext uri="{FF2B5EF4-FFF2-40B4-BE49-F238E27FC236}">
                <a16:creationId xmlns:a16="http://schemas.microsoft.com/office/drawing/2014/main" id="{8463174D-AC1D-451E-8F7F-6406A1F7DCE1}"/>
              </a:ext>
            </a:extLst>
          </p:cNvPr>
          <p:cNvSpPr>
            <a:spLocks noGrp="1"/>
          </p:cNvSpPr>
          <p:nvPr>
            <p:ph type="sldNum" sz="quarter" idx="26"/>
          </p:nvPr>
        </p:nvSpPr>
        <p:spPr/>
        <p:txBody>
          <a:bodyPr/>
          <a:lstStyle/>
          <a:p>
            <a:fld id="{B1739543-E302-4EAD-9AFA-E45B8A7403F9}" type="slidenum">
              <a:rPr lang="en-GB" smtClean="0"/>
              <a:pPr/>
              <a:t>10</a:t>
            </a:fld>
            <a:endParaRPr lang="en-GB"/>
          </a:p>
        </p:txBody>
      </p:sp>
      <p:sp>
        <p:nvSpPr>
          <p:cNvPr id="7" name="Text Placeholder 8">
            <a:extLst>
              <a:ext uri="{FF2B5EF4-FFF2-40B4-BE49-F238E27FC236}">
                <a16:creationId xmlns:a16="http://schemas.microsoft.com/office/drawing/2014/main" id="{AA5493C2-ED2D-4031-B028-46E84489CEC3}"/>
              </a:ext>
            </a:extLst>
          </p:cNvPr>
          <p:cNvSpPr txBox="1">
            <a:spLocks/>
          </p:cNvSpPr>
          <p:nvPr/>
        </p:nvSpPr>
        <p:spPr>
          <a:xfrm>
            <a:off x="598484" y="1570748"/>
            <a:ext cx="6118002" cy="1041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latin typeface="Arial Nova Light" panose="020B0304020202020204" pitchFamily="34" charset="0"/>
              </a:rPr>
              <a:t>Life Saving Commitments - High Hazard Services</a:t>
            </a:r>
          </a:p>
        </p:txBody>
      </p:sp>
      <p:sp>
        <p:nvSpPr>
          <p:cNvPr id="13" name="Text Placeholder 2">
            <a:extLst>
              <a:ext uri="{FF2B5EF4-FFF2-40B4-BE49-F238E27FC236}">
                <a16:creationId xmlns:a16="http://schemas.microsoft.com/office/drawing/2014/main" id="{A3594998-5EA7-4411-BBD6-94042131374E}"/>
              </a:ext>
            </a:extLst>
          </p:cNvPr>
          <p:cNvSpPr txBox="1">
            <a:spLocks/>
          </p:cNvSpPr>
          <p:nvPr/>
        </p:nvSpPr>
        <p:spPr>
          <a:xfrm>
            <a:off x="598484" y="2082624"/>
            <a:ext cx="7109717" cy="2959579"/>
          </a:xfrm>
          <a:prstGeom prst="rect">
            <a:avLst/>
          </a:prstGeom>
        </p:spPr>
        <p:txBody>
          <a:bodyPr/>
          <a:lstStyle>
            <a:lvl1pPr marL="285750" indent="-28575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rgbClr val="000000"/>
                </a:solidFill>
                <a:latin typeface="Arial Nova Light" panose="020B0304020202020204" pitchFamily="34" charset="0"/>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rgbClr val="000000"/>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Information document on key controls and consideration </a:t>
            </a:r>
          </a:p>
          <a:p>
            <a:r>
              <a:rPr lang="en-GB" dirty="0">
                <a:solidFill>
                  <a:schemeClr val="tx1"/>
                </a:solidFill>
              </a:rPr>
              <a:t>Developed an Aide memoire – working near to overhead cables</a:t>
            </a:r>
          </a:p>
          <a:p>
            <a:r>
              <a:rPr lang="en-GB" dirty="0">
                <a:solidFill>
                  <a:schemeClr val="tx1"/>
                </a:solidFill>
              </a:rPr>
              <a:t>Making the commitment video - </a:t>
            </a:r>
            <a:r>
              <a:rPr lang="en-GB" dirty="0">
                <a:hlinkClick r:id="rId3"/>
              </a:rPr>
              <a:t>High Hazard Services LSC.mp4 - Thames Water Internal (videomarketingplatform.co)</a:t>
            </a:r>
            <a:endParaRPr lang="en-GB" dirty="0">
              <a:solidFill>
                <a:schemeClr val="tx1"/>
              </a:solidFill>
            </a:endParaRPr>
          </a:p>
          <a:p>
            <a:r>
              <a:rPr lang="en-GB" dirty="0">
                <a:solidFill>
                  <a:schemeClr val="tx1"/>
                </a:solidFill>
              </a:rPr>
              <a:t>3 Learning Bulletins from previous incidents</a:t>
            </a:r>
          </a:p>
          <a:p>
            <a:r>
              <a:rPr lang="en-GB" dirty="0">
                <a:solidFill>
                  <a:schemeClr val="tx1"/>
                </a:solidFill>
              </a:rPr>
              <a:t>Poster on overhead powerline safety</a:t>
            </a:r>
          </a:p>
        </p:txBody>
      </p:sp>
      <p:pic>
        <p:nvPicPr>
          <p:cNvPr id="14" name="Picture 13">
            <a:extLst>
              <a:ext uri="{FF2B5EF4-FFF2-40B4-BE49-F238E27FC236}">
                <a16:creationId xmlns:a16="http://schemas.microsoft.com/office/drawing/2014/main" id="{44C27383-88EC-43B0-8329-75D40E79DEA8}"/>
              </a:ext>
            </a:extLst>
          </p:cNvPr>
          <p:cNvPicPr>
            <a:picLocks noChangeAspect="1"/>
          </p:cNvPicPr>
          <p:nvPr/>
        </p:nvPicPr>
        <p:blipFill>
          <a:blip r:embed="rId4"/>
          <a:stretch>
            <a:fillRect/>
          </a:stretch>
        </p:blipFill>
        <p:spPr>
          <a:xfrm>
            <a:off x="5651364" y="3562414"/>
            <a:ext cx="5781675" cy="2647950"/>
          </a:xfrm>
          <a:prstGeom prst="rect">
            <a:avLst/>
          </a:prstGeom>
        </p:spPr>
      </p:pic>
    </p:spTree>
    <p:extLst>
      <p:ext uri="{BB962C8B-B14F-4D97-AF65-F5344CB8AC3E}">
        <p14:creationId xmlns:p14="http://schemas.microsoft.com/office/powerpoint/2010/main" val="189453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CA768-FF89-4722-82C0-38713BE6EC04}"/>
              </a:ext>
            </a:extLst>
          </p:cNvPr>
          <p:cNvSpPr>
            <a:spLocks noGrp="1"/>
          </p:cNvSpPr>
          <p:nvPr>
            <p:ph type="body" sz="quarter" idx="10"/>
          </p:nvPr>
        </p:nvSpPr>
        <p:spPr/>
        <p:txBody>
          <a:bodyPr/>
          <a:lstStyle/>
          <a:p>
            <a:r>
              <a:rPr lang="en-GB" dirty="0"/>
              <a:t>What’s Next?</a:t>
            </a:r>
          </a:p>
          <a:p>
            <a:endParaRPr lang="en-GB" dirty="0"/>
          </a:p>
        </p:txBody>
      </p:sp>
      <p:sp>
        <p:nvSpPr>
          <p:cNvPr id="3" name="Text Placeholder 2">
            <a:extLst>
              <a:ext uri="{FF2B5EF4-FFF2-40B4-BE49-F238E27FC236}">
                <a16:creationId xmlns:a16="http://schemas.microsoft.com/office/drawing/2014/main" id="{DDB7E2B0-9724-49FD-9EE2-61C588B57B1E}"/>
              </a:ext>
            </a:extLst>
          </p:cNvPr>
          <p:cNvSpPr>
            <a:spLocks noGrp="1"/>
          </p:cNvSpPr>
          <p:nvPr>
            <p:ph type="body" sz="quarter" idx="12"/>
          </p:nvPr>
        </p:nvSpPr>
        <p:spPr/>
        <p:txBody>
          <a:bodyPr/>
          <a:lstStyle/>
          <a:p>
            <a:r>
              <a:rPr lang="en-GB" dirty="0"/>
              <a:t>We need your commitment…</a:t>
            </a:r>
          </a:p>
        </p:txBody>
      </p:sp>
      <p:sp>
        <p:nvSpPr>
          <p:cNvPr id="4" name="Slide Number Placeholder 3">
            <a:extLst>
              <a:ext uri="{FF2B5EF4-FFF2-40B4-BE49-F238E27FC236}">
                <a16:creationId xmlns:a16="http://schemas.microsoft.com/office/drawing/2014/main" id="{8463174D-AC1D-451E-8F7F-6406A1F7DCE1}"/>
              </a:ext>
            </a:extLst>
          </p:cNvPr>
          <p:cNvSpPr>
            <a:spLocks noGrp="1"/>
          </p:cNvSpPr>
          <p:nvPr>
            <p:ph type="sldNum" sz="quarter" idx="26"/>
          </p:nvPr>
        </p:nvSpPr>
        <p:spPr/>
        <p:txBody>
          <a:bodyPr/>
          <a:lstStyle/>
          <a:p>
            <a:fld id="{B1739543-E302-4EAD-9AFA-E45B8A7403F9}" type="slidenum">
              <a:rPr lang="en-GB" smtClean="0"/>
              <a:pPr/>
              <a:t>11</a:t>
            </a:fld>
            <a:endParaRPr lang="en-GB"/>
          </a:p>
        </p:txBody>
      </p:sp>
      <p:sp>
        <p:nvSpPr>
          <p:cNvPr id="6" name="TextBox 5">
            <a:extLst>
              <a:ext uri="{FF2B5EF4-FFF2-40B4-BE49-F238E27FC236}">
                <a16:creationId xmlns:a16="http://schemas.microsoft.com/office/drawing/2014/main" id="{EB7859BC-EC92-41E4-9266-4A2CFC8404C7}"/>
              </a:ext>
            </a:extLst>
          </p:cNvPr>
          <p:cNvSpPr txBox="1"/>
          <p:nvPr/>
        </p:nvSpPr>
        <p:spPr>
          <a:xfrm>
            <a:off x="702821" y="1664299"/>
            <a:ext cx="11225476" cy="5078313"/>
          </a:xfrm>
          <a:prstGeom prst="rect">
            <a:avLst/>
          </a:prstGeom>
          <a:noFill/>
        </p:spPr>
        <p:txBody>
          <a:bodyPr wrap="square">
            <a:spAutoFit/>
          </a:bodyPr>
          <a:lstStyle/>
          <a:p>
            <a:pPr marL="285750" indent="-285750">
              <a:buFont typeface="Arial" panose="020B0604020202020204" pitchFamily="34" charset="0"/>
              <a:buChar char="•"/>
            </a:pPr>
            <a:r>
              <a:rPr lang="en-GB" sz="1800" dirty="0"/>
              <a:t>To implement </a:t>
            </a:r>
            <a:r>
              <a:rPr lang="en-GB" dirty="0"/>
              <a:t>a</a:t>
            </a:r>
            <a:r>
              <a:rPr lang="en-GB" sz="1800" dirty="0"/>
              <a:t> Service Avoidance Maturity Matrix and develop your plan for improvement – Completion of the Maturity Matrix to be done by Q1 2022.</a:t>
            </a:r>
          </a:p>
          <a:p>
            <a:endParaRPr lang="en-GB" sz="1800" dirty="0"/>
          </a:p>
          <a:p>
            <a:pPr marL="285750" indent="-285750">
              <a:buFont typeface="Arial" panose="020B0604020202020204" pitchFamily="34" charset="0"/>
              <a:buChar char="•"/>
            </a:pPr>
            <a:r>
              <a:rPr lang="en-GB" sz="1800" dirty="0"/>
              <a:t>Service avoidance target audit and guidance to be used by all to capture compliance and actions – Recorded onto </a:t>
            </a:r>
            <a:r>
              <a:rPr lang="en-GB" sz="1800" dirty="0" err="1"/>
              <a:t>Spheracloud</a:t>
            </a:r>
            <a:endParaRPr lang="en-GB" sz="1800" dirty="0"/>
          </a:p>
          <a:p>
            <a:endParaRPr lang="en-GB" sz="1800" dirty="0"/>
          </a:p>
          <a:p>
            <a:pPr marL="285750" indent="-285750">
              <a:buFont typeface="Arial" panose="020B0604020202020204" pitchFamily="34" charset="0"/>
              <a:buChar char="•"/>
            </a:pPr>
            <a:r>
              <a:rPr lang="en-GB" sz="1800" dirty="0"/>
              <a:t>Letter sent to inform of new mandated service avoidance leading / lagging indicator tool</a:t>
            </a:r>
          </a:p>
          <a:p>
            <a:endParaRPr lang="en-GB" sz="1800" dirty="0"/>
          </a:p>
          <a:p>
            <a:pPr marL="285750" indent="-285750">
              <a:buFont typeface="Arial" panose="020B0604020202020204" pitchFamily="34" charset="0"/>
              <a:buChar char="•"/>
            </a:pPr>
            <a:r>
              <a:rPr lang="en-GB" sz="1800" b="0" dirty="0"/>
              <a:t>Guidance document on managing directional drilling and </a:t>
            </a:r>
            <a:r>
              <a:rPr lang="en-GB" sz="1800" b="0" dirty="0" err="1"/>
              <a:t>moling</a:t>
            </a:r>
            <a:r>
              <a:rPr lang="en-GB" sz="1800" b="0" dirty="0"/>
              <a:t> activities to be reviewed and embedded when required</a:t>
            </a:r>
          </a:p>
          <a:p>
            <a:endParaRPr lang="en-GB" sz="1800" b="0" dirty="0"/>
          </a:p>
          <a:p>
            <a:pPr marL="285750" indent="-285750">
              <a:buFont typeface="Arial" panose="020B0604020202020204" pitchFamily="34" charset="0"/>
              <a:buChar char="•"/>
            </a:pPr>
            <a:r>
              <a:rPr lang="en-GB" sz="1800" dirty="0"/>
              <a:t>Review plan and Evaluate findings</a:t>
            </a:r>
          </a:p>
          <a:p>
            <a:endParaRPr lang="en-GB" sz="1800" dirty="0"/>
          </a:p>
          <a:p>
            <a:pPr marL="285750" indent="-285750">
              <a:buFont typeface="Arial" panose="020B0604020202020204" pitchFamily="34" charset="0"/>
              <a:buChar char="•"/>
            </a:pPr>
            <a:r>
              <a:rPr lang="en-GB" sz="1800" dirty="0"/>
              <a:t>Senior managers to hold Safety S</a:t>
            </a:r>
            <a:r>
              <a:rPr lang="en-GB" dirty="0"/>
              <a:t>tand-downs – including a design/Pre Construction focused stand-down</a:t>
            </a:r>
            <a:endParaRPr lang="en-GB" sz="1800" dirty="0"/>
          </a:p>
          <a:p>
            <a:endParaRPr lang="en-GB" sz="1800" dirty="0"/>
          </a:p>
          <a:p>
            <a:r>
              <a:rPr lang="en-GB" dirty="0"/>
              <a:t>The following slides have been designed for you to use as a template and allow you to tailor them to capture your own organisations strap line as well as to ensure we all have a consistent message.</a:t>
            </a: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77346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6F09FA-B543-449F-8DDA-DA727A92C56F}"/>
              </a:ext>
            </a:extLst>
          </p:cNvPr>
          <p:cNvSpPr>
            <a:spLocks noGrp="1"/>
          </p:cNvSpPr>
          <p:nvPr>
            <p:ph type="body" sz="quarter" idx="10"/>
          </p:nvPr>
        </p:nvSpPr>
        <p:spPr/>
        <p:txBody>
          <a:bodyPr/>
          <a:lstStyle/>
          <a:p>
            <a:r>
              <a:rPr lang="en-GB" dirty="0"/>
              <a:t>Service Avoidance Campaign</a:t>
            </a:r>
          </a:p>
          <a:p>
            <a:r>
              <a:rPr lang="en-GB" dirty="0"/>
              <a:t>Team stand down pack</a:t>
            </a:r>
          </a:p>
        </p:txBody>
      </p:sp>
      <p:sp>
        <p:nvSpPr>
          <p:cNvPr id="3" name="Text Placeholder 2">
            <a:extLst>
              <a:ext uri="{FF2B5EF4-FFF2-40B4-BE49-F238E27FC236}">
                <a16:creationId xmlns:a16="http://schemas.microsoft.com/office/drawing/2014/main" id="{49D63FB5-FF1B-4DF6-B5ED-0FD695C9EC98}"/>
              </a:ext>
            </a:extLst>
          </p:cNvPr>
          <p:cNvSpPr>
            <a:spLocks noGrp="1"/>
          </p:cNvSpPr>
          <p:nvPr>
            <p:ph type="body" sz="quarter" idx="11"/>
          </p:nvPr>
        </p:nvSpPr>
        <p:spPr/>
        <p:txBody>
          <a:bodyPr/>
          <a:lstStyle/>
          <a:p>
            <a:r>
              <a:rPr lang="en-GB" dirty="0"/>
              <a:t>July 2023</a:t>
            </a:r>
          </a:p>
        </p:txBody>
      </p:sp>
      <p:sp>
        <p:nvSpPr>
          <p:cNvPr id="4" name="Slide Number Placeholder 3">
            <a:extLst>
              <a:ext uri="{FF2B5EF4-FFF2-40B4-BE49-F238E27FC236}">
                <a16:creationId xmlns:a16="http://schemas.microsoft.com/office/drawing/2014/main" id="{D4242966-D435-4AEB-B70B-15E626CDF057}"/>
              </a:ext>
            </a:extLst>
          </p:cNvPr>
          <p:cNvSpPr>
            <a:spLocks noGrp="1"/>
          </p:cNvSpPr>
          <p:nvPr>
            <p:ph type="sldNum" sz="quarter" idx="26"/>
          </p:nvPr>
        </p:nvSpPr>
        <p:spPr/>
        <p:txBody>
          <a:bodyPr/>
          <a:lstStyle/>
          <a:p>
            <a:fld id="{B1739543-E302-4EAD-9AFA-E45B8A7403F9}" type="slidenum">
              <a:rPr lang="en-GB" smtClean="0"/>
              <a:pPr/>
              <a:t>12</a:t>
            </a:fld>
            <a:endParaRPr lang="en-GB"/>
          </a:p>
        </p:txBody>
      </p:sp>
    </p:spTree>
    <p:extLst>
      <p:ext uri="{BB962C8B-B14F-4D97-AF65-F5344CB8AC3E}">
        <p14:creationId xmlns:p14="http://schemas.microsoft.com/office/powerpoint/2010/main" val="27159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CA768-FF89-4722-82C0-38713BE6EC04}"/>
              </a:ext>
            </a:extLst>
          </p:cNvPr>
          <p:cNvSpPr>
            <a:spLocks noGrp="1"/>
          </p:cNvSpPr>
          <p:nvPr>
            <p:ph type="body" sz="quarter" idx="10"/>
          </p:nvPr>
        </p:nvSpPr>
        <p:spPr/>
        <p:txBody>
          <a:bodyPr/>
          <a:lstStyle/>
          <a:p>
            <a:r>
              <a:rPr lang="en-GB"/>
              <a:t>Service Avoidance Campaign</a:t>
            </a:r>
            <a:endParaRPr lang="en-GB" dirty="0"/>
          </a:p>
        </p:txBody>
      </p:sp>
      <p:sp>
        <p:nvSpPr>
          <p:cNvPr id="3" name="Text Placeholder 2">
            <a:extLst>
              <a:ext uri="{FF2B5EF4-FFF2-40B4-BE49-F238E27FC236}">
                <a16:creationId xmlns:a16="http://schemas.microsoft.com/office/drawing/2014/main" id="{DDB7E2B0-9724-49FD-9EE2-61C588B57B1E}"/>
              </a:ext>
            </a:extLst>
          </p:cNvPr>
          <p:cNvSpPr>
            <a:spLocks noGrp="1"/>
          </p:cNvSpPr>
          <p:nvPr>
            <p:ph type="body" sz="quarter" idx="12"/>
          </p:nvPr>
        </p:nvSpPr>
        <p:spPr/>
        <p:txBody>
          <a:bodyPr/>
          <a:lstStyle/>
          <a:p>
            <a:r>
              <a:rPr lang="en-GB" dirty="0"/>
              <a:t>July 2023</a:t>
            </a:r>
          </a:p>
        </p:txBody>
      </p:sp>
      <p:sp>
        <p:nvSpPr>
          <p:cNvPr id="4" name="Slide Number Placeholder 3">
            <a:extLst>
              <a:ext uri="{FF2B5EF4-FFF2-40B4-BE49-F238E27FC236}">
                <a16:creationId xmlns:a16="http://schemas.microsoft.com/office/drawing/2014/main" id="{8463174D-AC1D-451E-8F7F-6406A1F7DCE1}"/>
              </a:ext>
            </a:extLst>
          </p:cNvPr>
          <p:cNvSpPr>
            <a:spLocks noGrp="1"/>
          </p:cNvSpPr>
          <p:nvPr>
            <p:ph type="sldNum" sz="quarter" idx="26"/>
          </p:nvPr>
        </p:nvSpPr>
        <p:spPr/>
        <p:txBody>
          <a:bodyPr/>
          <a:lstStyle/>
          <a:p>
            <a:fld id="{B1739543-E302-4EAD-9AFA-E45B8A7403F9}" type="slidenum">
              <a:rPr lang="en-GB" smtClean="0"/>
              <a:pPr/>
              <a:t>13</a:t>
            </a:fld>
            <a:endParaRPr lang="en-GB"/>
          </a:p>
        </p:txBody>
      </p:sp>
      <p:sp>
        <p:nvSpPr>
          <p:cNvPr id="6" name="TextBox 5">
            <a:extLst>
              <a:ext uri="{FF2B5EF4-FFF2-40B4-BE49-F238E27FC236}">
                <a16:creationId xmlns:a16="http://schemas.microsoft.com/office/drawing/2014/main" id="{EB7859BC-EC92-41E4-9266-4A2CFC8404C7}"/>
              </a:ext>
            </a:extLst>
          </p:cNvPr>
          <p:cNvSpPr txBox="1"/>
          <p:nvPr/>
        </p:nvSpPr>
        <p:spPr>
          <a:xfrm>
            <a:off x="601734" y="1746752"/>
            <a:ext cx="7350766" cy="6186309"/>
          </a:xfrm>
          <a:prstGeom prst="rect">
            <a:avLst/>
          </a:prstGeom>
          <a:noFill/>
        </p:spPr>
        <p:txBody>
          <a:bodyPr wrap="square">
            <a:spAutoFit/>
          </a:bodyPr>
          <a:lstStyle/>
          <a:p>
            <a:pPr marL="285750" indent="-285750">
              <a:buFont typeface="Arial" panose="020B0604020202020204" pitchFamily="34" charset="0"/>
              <a:buChar char="•"/>
            </a:pPr>
            <a:r>
              <a:rPr lang="en-GB" sz="1800" dirty="0"/>
              <a:t>We are seeing a steady increase in services being struck over the past few months and more so those that can hurt you!</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dirty="0"/>
              <a:t>Thames Water have hit 86 electric services since June 22</a:t>
            </a:r>
          </a:p>
          <a:p>
            <a:endParaRPr lang="en-GB" dirty="0"/>
          </a:p>
          <a:p>
            <a:pPr marL="285750" indent="-285750">
              <a:buFont typeface="Arial" panose="020B0604020202020204" pitchFamily="34" charset="0"/>
              <a:buChar char="•"/>
            </a:pPr>
            <a:r>
              <a:rPr lang="en-GB" dirty="0"/>
              <a:t>Through investigation of these incidents it has been found that most (if not all), could have been prevented if the basics had been implemented prior to any breaking ground commencing</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These standards and processes are there to keep you safe and if you can’t apply what your safe system of work or method is asking, STOP work and speak to your supervisor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1800" dirty="0"/>
              <a:t>ALWAYS assess the task thoroughly using your permit to break ground, prior to starting work and apply any hold points identified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p:txBody>
      </p:sp>
      <p:pic>
        <p:nvPicPr>
          <p:cNvPr id="8" name="Picture 7">
            <a:extLst>
              <a:ext uri="{FF2B5EF4-FFF2-40B4-BE49-F238E27FC236}">
                <a16:creationId xmlns:a16="http://schemas.microsoft.com/office/drawing/2014/main" id="{6204D6F2-3DD4-4D56-91B2-8CFA06126970}"/>
              </a:ext>
            </a:extLst>
          </p:cNvPr>
          <p:cNvPicPr>
            <a:picLocks noChangeAspect="1"/>
          </p:cNvPicPr>
          <p:nvPr/>
        </p:nvPicPr>
        <p:blipFill rotWithShape="1">
          <a:blip r:embed="rId2"/>
          <a:srcRect l="1942"/>
          <a:stretch/>
        </p:blipFill>
        <p:spPr>
          <a:xfrm>
            <a:off x="8939719" y="4254550"/>
            <a:ext cx="2558441" cy="2304870"/>
          </a:xfrm>
          <a:prstGeom prst="rect">
            <a:avLst/>
          </a:prstGeom>
        </p:spPr>
      </p:pic>
      <p:pic>
        <p:nvPicPr>
          <p:cNvPr id="7" name="Picture 6">
            <a:extLst>
              <a:ext uri="{FF2B5EF4-FFF2-40B4-BE49-F238E27FC236}">
                <a16:creationId xmlns:a16="http://schemas.microsoft.com/office/drawing/2014/main" id="{AF83CCF6-D44A-6B69-413B-6C3BA3B29FBE}"/>
              </a:ext>
            </a:extLst>
          </p:cNvPr>
          <p:cNvPicPr>
            <a:picLocks noChangeAspect="1"/>
          </p:cNvPicPr>
          <p:nvPr/>
        </p:nvPicPr>
        <p:blipFill>
          <a:blip r:embed="rId3"/>
          <a:stretch>
            <a:fillRect/>
          </a:stretch>
        </p:blipFill>
        <p:spPr>
          <a:xfrm>
            <a:off x="8145600" y="1443032"/>
            <a:ext cx="3444666" cy="2615260"/>
          </a:xfrm>
          <a:prstGeom prst="rect">
            <a:avLst/>
          </a:prstGeom>
        </p:spPr>
      </p:pic>
    </p:spTree>
    <p:extLst>
      <p:ext uri="{BB962C8B-B14F-4D97-AF65-F5344CB8AC3E}">
        <p14:creationId xmlns:p14="http://schemas.microsoft.com/office/powerpoint/2010/main" val="16216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47F734-D59F-45C7-863F-ECF00F821448}"/>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5F743A94-F988-4597-B18D-B0E30511116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A75FD6A2-7FAD-436B-93B0-0840D75D1AC9}"/>
              </a:ext>
            </a:extLst>
          </p:cNvPr>
          <p:cNvSpPr>
            <a:spLocks noGrp="1"/>
          </p:cNvSpPr>
          <p:nvPr>
            <p:ph type="sldNum" sz="quarter" idx="26"/>
          </p:nvPr>
        </p:nvSpPr>
        <p:spPr/>
        <p:txBody>
          <a:bodyPr/>
          <a:lstStyle/>
          <a:p>
            <a:fld id="{B1739543-E302-4EAD-9AFA-E45B8A7403F9}" type="slidenum">
              <a:rPr lang="en-GB" smtClean="0"/>
              <a:pPr/>
              <a:t>14</a:t>
            </a:fld>
            <a:endParaRPr lang="en-GB"/>
          </a:p>
        </p:txBody>
      </p:sp>
      <p:pic>
        <p:nvPicPr>
          <p:cNvPr id="6" name="Picture 5">
            <a:extLst>
              <a:ext uri="{FF2B5EF4-FFF2-40B4-BE49-F238E27FC236}">
                <a16:creationId xmlns:a16="http://schemas.microsoft.com/office/drawing/2014/main" id="{B45ED837-EF21-4B7B-AA00-6482B05AA16C}"/>
              </a:ext>
            </a:extLst>
          </p:cNvPr>
          <p:cNvPicPr>
            <a:picLocks noChangeAspect="1"/>
          </p:cNvPicPr>
          <p:nvPr/>
        </p:nvPicPr>
        <p:blipFill rotWithShape="1">
          <a:blip r:embed="rId2"/>
          <a:srcRect l="1431" t="2608" r="892" b="2174"/>
          <a:stretch/>
        </p:blipFill>
        <p:spPr>
          <a:xfrm>
            <a:off x="130646" y="158619"/>
            <a:ext cx="11947088" cy="6400801"/>
          </a:xfrm>
          <a:prstGeom prst="rect">
            <a:avLst/>
          </a:prstGeom>
        </p:spPr>
      </p:pic>
    </p:spTree>
    <p:extLst>
      <p:ext uri="{BB962C8B-B14F-4D97-AF65-F5344CB8AC3E}">
        <p14:creationId xmlns:p14="http://schemas.microsoft.com/office/powerpoint/2010/main" val="71862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7E413-E800-491A-8948-6C23898CCFE9}"/>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F4A7BB8B-1C8A-4971-B194-1220F73F18CC}"/>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D59D327F-4A7B-4A51-9C13-31251A58988B}"/>
              </a:ext>
            </a:extLst>
          </p:cNvPr>
          <p:cNvSpPr>
            <a:spLocks noGrp="1"/>
          </p:cNvSpPr>
          <p:nvPr>
            <p:ph type="sldNum" sz="quarter" idx="26"/>
          </p:nvPr>
        </p:nvSpPr>
        <p:spPr/>
        <p:txBody>
          <a:bodyPr/>
          <a:lstStyle/>
          <a:p>
            <a:fld id="{B1739543-E302-4EAD-9AFA-E45B8A7403F9}" type="slidenum">
              <a:rPr lang="en-GB" smtClean="0"/>
              <a:pPr/>
              <a:t>15</a:t>
            </a:fld>
            <a:endParaRPr lang="en-GB"/>
          </a:p>
        </p:txBody>
      </p:sp>
      <p:pic>
        <p:nvPicPr>
          <p:cNvPr id="6" name="Picture 5">
            <a:extLst>
              <a:ext uri="{FF2B5EF4-FFF2-40B4-BE49-F238E27FC236}">
                <a16:creationId xmlns:a16="http://schemas.microsoft.com/office/drawing/2014/main" id="{A034744A-BD75-4A68-A3B7-87985A97BB1A}"/>
              </a:ext>
            </a:extLst>
          </p:cNvPr>
          <p:cNvPicPr>
            <a:picLocks noChangeAspect="1"/>
          </p:cNvPicPr>
          <p:nvPr/>
        </p:nvPicPr>
        <p:blipFill rotWithShape="1">
          <a:blip r:embed="rId2"/>
          <a:srcRect b="1201"/>
          <a:stretch/>
        </p:blipFill>
        <p:spPr>
          <a:xfrm>
            <a:off x="233464" y="119213"/>
            <a:ext cx="11888722" cy="6602259"/>
          </a:xfrm>
          <a:prstGeom prst="rect">
            <a:avLst/>
          </a:prstGeom>
        </p:spPr>
      </p:pic>
    </p:spTree>
    <p:extLst>
      <p:ext uri="{BB962C8B-B14F-4D97-AF65-F5344CB8AC3E}">
        <p14:creationId xmlns:p14="http://schemas.microsoft.com/office/powerpoint/2010/main" val="62030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A7BB8B-1C8A-4971-B194-1220F73F18CC}"/>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D59D327F-4A7B-4A51-9C13-31251A58988B}"/>
              </a:ext>
            </a:extLst>
          </p:cNvPr>
          <p:cNvSpPr>
            <a:spLocks noGrp="1"/>
          </p:cNvSpPr>
          <p:nvPr>
            <p:ph type="sldNum" sz="quarter" idx="26"/>
          </p:nvPr>
        </p:nvSpPr>
        <p:spPr/>
        <p:txBody>
          <a:bodyPr/>
          <a:lstStyle/>
          <a:p>
            <a:fld id="{B1739543-E302-4EAD-9AFA-E45B8A7403F9}" type="slidenum">
              <a:rPr lang="en-GB" smtClean="0"/>
              <a:pPr/>
              <a:t>16</a:t>
            </a:fld>
            <a:endParaRPr lang="en-GB"/>
          </a:p>
        </p:txBody>
      </p:sp>
      <p:sp>
        <p:nvSpPr>
          <p:cNvPr id="7" name="Text Placeholder 1">
            <a:extLst>
              <a:ext uri="{FF2B5EF4-FFF2-40B4-BE49-F238E27FC236}">
                <a16:creationId xmlns:a16="http://schemas.microsoft.com/office/drawing/2014/main" id="{9B5BC281-F337-4335-9DC9-6CCFC61CA09D}"/>
              </a:ext>
            </a:extLst>
          </p:cNvPr>
          <p:cNvSpPr txBox="1">
            <a:spLocks/>
          </p:cNvSpPr>
          <p:nvPr/>
        </p:nvSpPr>
        <p:spPr>
          <a:xfrm>
            <a:off x="601735" y="1021646"/>
            <a:ext cx="5119796" cy="368499"/>
          </a:xfrm>
          <a:prstGeom prst="rect">
            <a:avLst/>
          </a:prstGeom>
          <a:solidFill>
            <a:srgbClr val="D8F1FF"/>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Abadi Extra Light" panose="020B02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Shared learning</a:t>
            </a:r>
            <a:endParaRPr lang="en-GB" dirty="0"/>
          </a:p>
        </p:txBody>
      </p:sp>
      <p:sp>
        <p:nvSpPr>
          <p:cNvPr id="8" name="Text Placeholder 2">
            <a:extLst>
              <a:ext uri="{FF2B5EF4-FFF2-40B4-BE49-F238E27FC236}">
                <a16:creationId xmlns:a16="http://schemas.microsoft.com/office/drawing/2014/main" id="{71EFA657-2E48-4576-8663-B7A48CF4754F}"/>
              </a:ext>
            </a:extLst>
          </p:cNvPr>
          <p:cNvSpPr txBox="1">
            <a:spLocks/>
          </p:cNvSpPr>
          <p:nvPr/>
        </p:nvSpPr>
        <p:spPr>
          <a:xfrm>
            <a:off x="601735" y="427588"/>
            <a:ext cx="5119796" cy="5226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GB" sz="3600" kern="1200" dirty="0" smtClean="0">
                <a:solidFill>
                  <a:schemeClr val="accent1"/>
                </a:solidFill>
                <a:latin typeface="Abadi Extra Light" panose="020B02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Galliford Try</a:t>
            </a:r>
          </a:p>
        </p:txBody>
      </p:sp>
      <p:sp>
        <p:nvSpPr>
          <p:cNvPr id="9" name="Text Placeholder 4">
            <a:extLst>
              <a:ext uri="{FF2B5EF4-FFF2-40B4-BE49-F238E27FC236}">
                <a16:creationId xmlns:a16="http://schemas.microsoft.com/office/drawing/2014/main" id="{B3444E3D-65D3-4155-B44F-9CFCEAED4A4B}"/>
              </a:ext>
            </a:extLst>
          </p:cNvPr>
          <p:cNvSpPr txBox="1">
            <a:spLocks/>
          </p:cNvSpPr>
          <p:nvPr/>
        </p:nvSpPr>
        <p:spPr>
          <a:xfrm>
            <a:off x="601735" y="1656859"/>
            <a:ext cx="11089525" cy="522605"/>
          </a:xfrm>
          <a:custGeom>
            <a:avLst/>
            <a:gdLst>
              <a:gd name="connsiteX0" fmla="*/ 0 w 5018015"/>
              <a:gd name="connsiteY0" fmla="*/ 0 h 4548857"/>
              <a:gd name="connsiteX1" fmla="*/ 5018015 w 5018015"/>
              <a:gd name="connsiteY1" fmla="*/ 0 h 4548857"/>
              <a:gd name="connsiteX2" fmla="*/ 5018015 w 5018015"/>
              <a:gd name="connsiteY2" fmla="*/ 3712504 h 4548857"/>
              <a:gd name="connsiteX3" fmla="*/ 4181662 w 5018015"/>
              <a:gd name="connsiteY3" fmla="*/ 4548857 h 4548857"/>
              <a:gd name="connsiteX4" fmla="*/ 0 w 5018015"/>
              <a:gd name="connsiteY4" fmla="*/ 4548857 h 454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8015" h="4548857">
                <a:moveTo>
                  <a:pt x="0" y="0"/>
                </a:moveTo>
                <a:lnTo>
                  <a:pt x="5018015" y="0"/>
                </a:lnTo>
                <a:lnTo>
                  <a:pt x="5018015" y="3712504"/>
                </a:lnTo>
                <a:cubicBezTo>
                  <a:pt x="5018015" y="4174409"/>
                  <a:pt x="4643567" y="4548857"/>
                  <a:pt x="4181662" y="4548857"/>
                </a:cubicBezTo>
                <a:lnTo>
                  <a:pt x="0" y="4548857"/>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hlinkClick r:id="rId2"/>
              </a:rPr>
              <a:t>Service Avoidance Video</a:t>
            </a:r>
            <a:endParaRPr lang="en-GB" dirty="0"/>
          </a:p>
          <a:p>
            <a:pPr marL="0" indent="0" algn="ctr">
              <a:buFont typeface="Arial" panose="020B0604020202020204" pitchFamily="34" charset="0"/>
              <a:buNone/>
            </a:pPr>
            <a:endParaRPr lang="en-GB" dirty="0"/>
          </a:p>
          <a:p>
            <a:pPr marL="0" indent="0" algn="ctr">
              <a:buFont typeface="Arial" panose="020B0604020202020204" pitchFamily="34" charset="0"/>
              <a:buNone/>
            </a:pPr>
            <a:r>
              <a:rPr lang="en-GB" dirty="0"/>
              <a:t>Press CTRL and click on the above link to play the video</a:t>
            </a:r>
          </a:p>
          <a:p>
            <a:pPr marL="0" indent="0" algn="ctr">
              <a:buFont typeface="Arial" panose="020B0604020202020204" pitchFamily="34" charset="0"/>
              <a:buNone/>
            </a:pPr>
            <a:endParaRPr lang="en-GB" dirty="0"/>
          </a:p>
          <a:p>
            <a:pPr marL="0" indent="0" algn="ctr">
              <a:buFont typeface="Arial" panose="020B0604020202020204" pitchFamily="34" charset="0"/>
              <a:buNone/>
            </a:pPr>
            <a:endParaRPr lang="en-GB" dirty="0"/>
          </a:p>
        </p:txBody>
      </p:sp>
      <p:pic>
        <p:nvPicPr>
          <p:cNvPr id="10" name="Picture 9">
            <a:extLst>
              <a:ext uri="{FF2B5EF4-FFF2-40B4-BE49-F238E27FC236}">
                <a16:creationId xmlns:a16="http://schemas.microsoft.com/office/drawing/2014/main" id="{507E4A64-EE29-46C1-A86F-C2B880CE6F32}"/>
              </a:ext>
            </a:extLst>
          </p:cNvPr>
          <p:cNvPicPr>
            <a:picLocks noChangeAspect="1"/>
          </p:cNvPicPr>
          <p:nvPr/>
        </p:nvPicPr>
        <p:blipFill>
          <a:blip r:embed="rId3"/>
          <a:stretch>
            <a:fillRect/>
          </a:stretch>
        </p:blipFill>
        <p:spPr>
          <a:xfrm>
            <a:off x="3353726" y="3308279"/>
            <a:ext cx="5484547" cy="3122133"/>
          </a:xfrm>
          <a:prstGeom prst="rect">
            <a:avLst/>
          </a:prstGeom>
        </p:spPr>
      </p:pic>
    </p:spTree>
    <p:extLst>
      <p:ext uri="{BB962C8B-B14F-4D97-AF65-F5344CB8AC3E}">
        <p14:creationId xmlns:p14="http://schemas.microsoft.com/office/powerpoint/2010/main" val="3514361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CA768-FF89-4722-82C0-38713BE6EC04}"/>
              </a:ext>
            </a:extLst>
          </p:cNvPr>
          <p:cNvSpPr>
            <a:spLocks noGrp="1"/>
          </p:cNvSpPr>
          <p:nvPr>
            <p:ph type="body" sz="quarter" idx="10"/>
          </p:nvPr>
        </p:nvSpPr>
        <p:spPr/>
        <p:txBody>
          <a:bodyPr/>
          <a:lstStyle/>
          <a:p>
            <a:r>
              <a:rPr lang="en-GB" dirty="0"/>
              <a:t>Keeping you safe</a:t>
            </a:r>
          </a:p>
        </p:txBody>
      </p:sp>
      <p:sp>
        <p:nvSpPr>
          <p:cNvPr id="3" name="Text Placeholder 2">
            <a:extLst>
              <a:ext uri="{FF2B5EF4-FFF2-40B4-BE49-F238E27FC236}">
                <a16:creationId xmlns:a16="http://schemas.microsoft.com/office/drawing/2014/main" id="{DDB7E2B0-9724-49FD-9EE2-61C588B57B1E}"/>
              </a:ext>
            </a:extLst>
          </p:cNvPr>
          <p:cNvSpPr>
            <a:spLocks noGrp="1"/>
          </p:cNvSpPr>
          <p:nvPr>
            <p:ph type="body" sz="quarter" idx="12"/>
          </p:nvPr>
        </p:nvSpPr>
        <p:spPr/>
        <p:txBody>
          <a:bodyPr/>
          <a:lstStyle/>
          <a:p>
            <a:r>
              <a:rPr lang="en-GB" sz="2000" dirty="0"/>
              <a:t>Add your own straplines here and make it specific to your teams</a:t>
            </a:r>
          </a:p>
        </p:txBody>
      </p:sp>
      <p:sp>
        <p:nvSpPr>
          <p:cNvPr id="4" name="Slide Number Placeholder 3">
            <a:extLst>
              <a:ext uri="{FF2B5EF4-FFF2-40B4-BE49-F238E27FC236}">
                <a16:creationId xmlns:a16="http://schemas.microsoft.com/office/drawing/2014/main" id="{8463174D-AC1D-451E-8F7F-6406A1F7DCE1}"/>
              </a:ext>
            </a:extLst>
          </p:cNvPr>
          <p:cNvSpPr>
            <a:spLocks noGrp="1"/>
          </p:cNvSpPr>
          <p:nvPr>
            <p:ph type="sldNum" sz="quarter" idx="26"/>
          </p:nvPr>
        </p:nvSpPr>
        <p:spPr/>
        <p:txBody>
          <a:bodyPr/>
          <a:lstStyle/>
          <a:p>
            <a:fld id="{B1739543-E302-4EAD-9AFA-E45B8A7403F9}" type="slidenum">
              <a:rPr lang="en-GB" smtClean="0"/>
              <a:pPr/>
              <a:t>17</a:t>
            </a:fld>
            <a:endParaRPr lang="en-GB"/>
          </a:p>
        </p:txBody>
      </p:sp>
      <p:pic>
        <p:nvPicPr>
          <p:cNvPr id="9" name="Picture 8">
            <a:extLst>
              <a:ext uri="{FF2B5EF4-FFF2-40B4-BE49-F238E27FC236}">
                <a16:creationId xmlns:a16="http://schemas.microsoft.com/office/drawing/2014/main" id="{79BCADA6-826A-4EE3-B4D3-231095079ED4}"/>
              </a:ext>
            </a:extLst>
          </p:cNvPr>
          <p:cNvPicPr>
            <a:picLocks noChangeAspect="1"/>
          </p:cNvPicPr>
          <p:nvPr/>
        </p:nvPicPr>
        <p:blipFill>
          <a:blip r:embed="rId2"/>
          <a:stretch>
            <a:fillRect/>
          </a:stretch>
        </p:blipFill>
        <p:spPr>
          <a:xfrm>
            <a:off x="8359305" y="1754736"/>
            <a:ext cx="2009775" cy="581025"/>
          </a:xfrm>
          <a:prstGeom prst="rect">
            <a:avLst/>
          </a:prstGeom>
          <a:ln>
            <a:solidFill>
              <a:schemeClr val="tx1"/>
            </a:solidFill>
          </a:ln>
        </p:spPr>
      </p:pic>
      <p:pic>
        <p:nvPicPr>
          <p:cNvPr id="10" name="Picture 9">
            <a:extLst>
              <a:ext uri="{FF2B5EF4-FFF2-40B4-BE49-F238E27FC236}">
                <a16:creationId xmlns:a16="http://schemas.microsoft.com/office/drawing/2014/main" id="{6DE86E1A-503F-4C67-A141-D51FE55BBA28}"/>
              </a:ext>
            </a:extLst>
          </p:cNvPr>
          <p:cNvPicPr>
            <a:picLocks noChangeAspect="1"/>
          </p:cNvPicPr>
          <p:nvPr/>
        </p:nvPicPr>
        <p:blipFill>
          <a:blip r:embed="rId3"/>
          <a:stretch>
            <a:fillRect/>
          </a:stretch>
        </p:blipFill>
        <p:spPr>
          <a:xfrm rot="21334702">
            <a:off x="428739" y="1620169"/>
            <a:ext cx="2718499" cy="3774444"/>
          </a:xfrm>
          <a:prstGeom prst="rect">
            <a:avLst/>
          </a:prstGeom>
          <a:ln>
            <a:solidFill>
              <a:schemeClr val="tx1"/>
            </a:solidFill>
          </a:ln>
        </p:spPr>
      </p:pic>
      <p:pic>
        <p:nvPicPr>
          <p:cNvPr id="12" name="Picture 11">
            <a:extLst>
              <a:ext uri="{FF2B5EF4-FFF2-40B4-BE49-F238E27FC236}">
                <a16:creationId xmlns:a16="http://schemas.microsoft.com/office/drawing/2014/main" id="{C10EBF6C-100F-4DC3-A022-C30CF015A238}"/>
              </a:ext>
            </a:extLst>
          </p:cNvPr>
          <p:cNvPicPr>
            <a:picLocks noChangeAspect="1"/>
          </p:cNvPicPr>
          <p:nvPr/>
        </p:nvPicPr>
        <p:blipFill>
          <a:blip r:embed="rId4"/>
          <a:stretch>
            <a:fillRect/>
          </a:stretch>
        </p:blipFill>
        <p:spPr>
          <a:xfrm>
            <a:off x="2489970" y="3830612"/>
            <a:ext cx="4499664" cy="2483068"/>
          </a:xfrm>
          <a:prstGeom prst="rect">
            <a:avLst/>
          </a:prstGeom>
          <a:ln>
            <a:solidFill>
              <a:schemeClr val="tx1"/>
            </a:solidFill>
          </a:ln>
        </p:spPr>
      </p:pic>
      <p:pic>
        <p:nvPicPr>
          <p:cNvPr id="14" name="Picture 13">
            <a:extLst>
              <a:ext uri="{FF2B5EF4-FFF2-40B4-BE49-F238E27FC236}">
                <a16:creationId xmlns:a16="http://schemas.microsoft.com/office/drawing/2014/main" id="{85994077-6AB2-4A02-AE7F-4E607410A050}"/>
              </a:ext>
            </a:extLst>
          </p:cNvPr>
          <p:cNvPicPr>
            <a:picLocks noChangeAspect="1"/>
          </p:cNvPicPr>
          <p:nvPr/>
        </p:nvPicPr>
        <p:blipFill>
          <a:blip r:embed="rId5"/>
          <a:stretch>
            <a:fillRect/>
          </a:stretch>
        </p:blipFill>
        <p:spPr>
          <a:xfrm rot="297418">
            <a:off x="5355855" y="1630754"/>
            <a:ext cx="2533214" cy="3753273"/>
          </a:xfrm>
          <a:prstGeom prst="rect">
            <a:avLst/>
          </a:prstGeom>
          <a:ln>
            <a:solidFill>
              <a:schemeClr val="tx1"/>
            </a:solidFill>
          </a:ln>
        </p:spPr>
      </p:pic>
      <p:pic>
        <p:nvPicPr>
          <p:cNvPr id="8" name="Picture 7">
            <a:extLst>
              <a:ext uri="{FF2B5EF4-FFF2-40B4-BE49-F238E27FC236}">
                <a16:creationId xmlns:a16="http://schemas.microsoft.com/office/drawing/2014/main" id="{A05DF526-E003-465B-A2F1-0925605F6E5D}"/>
              </a:ext>
            </a:extLst>
          </p:cNvPr>
          <p:cNvPicPr>
            <a:picLocks noChangeAspect="1"/>
          </p:cNvPicPr>
          <p:nvPr/>
        </p:nvPicPr>
        <p:blipFill>
          <a:blip r:embed="rId6"/>
          <a:stretch>
            <a:fillRect/>
          </a:stretch>
        </p:blipFill>
        <p:spPr>
          <a:xfrm>
            <a:off x="8205828" y="2594167"/>
            <a:ext cx="3400817" cy="3719513"/>
          </a:xfrm>
          <a:prstGeom prst="rect">
            <a:avLst/>
          </a:prstGeom>
          <a:ln>
            <a:solidFill>
              <a:schemeClr val="tx1"/>
            </a:solidFill>
          </a:ln>
        </p:spPr>
      </p:pic>
    </p:spTree>
    <p:extLst>
      <p:ext uri="{BB962C8B-B14F-4D97-AF65-F5344CB8AC3E}">
        <p14:creationId xmlns:p14="http://schemas.microsoft.com/office/powerpoint/2010/main" val="3814434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83AC8B-551A-42AC-8427-90DD4BDC5753}"/>
              </a:ext>
            </a:extLst>
          </p:cNvPr>
          <p:cNvSpPr>
            <a:spLocks noGrp="1"/>
          </p:cNvSpPr>
          <p:nvPr>
            <p:ph type="body" sz="quarter" idx="10"/>
          </p:nvPr>
        </p:nvSpPr>
        <p:spPr/>
        <p:txBody>
          <a:bodyPr/>
          <a:lstStyle/>
          <a:p>
            <a:r>
              <a:rPr lang="en-GB" dirty="0"/>
              <a:t>Situational Awareness</a:t>
            </a:r>
          </a:p>
        </p:txBody>
      </p:sp>
      <p:sp>
        <p:nvSpPr>
          <p:cNvPr id="3" name="Text Placeholder 2">
            <a:extLst>
              <a:ext uri="{FF2B5EF4-FFF2-40B4-BE49-F238E27FC236}">
                <a16:creationId xmlns:a16="http://schemas.microsoft.com/office/drawing/2014/main" id="{CFCE089F-700E-4604-962B-F56E7C3FC496}"/>
              </a:ext>
            </a:extLst>
          </p:cNvPr>
          <p:cNvSpPr>
            <a:spLocks noGrp="1"/>
          </p:cNvSpPr>
          <p:nvPr>
            <p:ph type="body" sz="quarter" idx="12"/>
          </p:nvPr>
        </p:nvSpPr>
        <p:spPr/>
        <p:txBody>
          <a:bodyPr/>
          <a:lstStyle/>
          <a:p>
            <a:r>
              <a:rPr lang="en-GB" dirty="0"/>
              <a:t>Remember to use your senses!</a:t>
            </a:r>
          </a:p>
        </p:txBody>
      </p:sp>
      <p:sp>
        <p:nvSpPr>
          <p:cNvPr id="4" name="Slide Number Placeholder 3">
            <a:extLst>
              <a:ext uri="{FF2B5EF4-FFF2-40B4-BE49-F238E27FC236}">
                <a16:creationId xmlns:a16="http://schemas.microsoft.com/office/drawing/2014/main" id="{0EC800F7-143E-4819-A14E-1FF31BE49A9E}"/>
              </a:ext>
            </a:extLst>
          </p:cNvPr>
          <p:cNvSpPr>
            <a:spLocks noGrp="1"/>
          </p:cNvSpPr>
          <p:nvPr>
            <p:ph type="sldNum" sz="quarter" idx="26"/>
          </p:nvPr>
        </p:nvSpPr>
        <p:spPr/>
        <p:txBody>
          <a:bodyPr/>
          <a:lstStyle/>
          <a:p>
            <a:fld id="{B1739543-E302-4EAD-9AFA-E45B8A7403F9}" type="slidenum">
              <a:rPr lang="en-GB" smtClean="0"/>
              <a:pPr/>
              <a:t>18</a:t>
            </a:fld>
            <a:endParaRPr lang="en-GB"/>
          </a:p>
        </p:txBody>
      </p:sp>
      <p:sp>
        <p:nvSpPr>
          <p:cNvPr id="9" name="TextBox 8">
            <a:extLst>
              <a:ext uri="{FF2B5EF4-FFF2-40B4-BE49-F238E27FC236}">
                <a16:creationId xmlns:a16="http://schemas.microsoft.com/office/drawing/2014/main" id="{3A56F68F-A083-4F17-A867-281AA0A91228}"/>
              </a:ext>
            </a:extLst>
          </p:cNvPr>
          <p:cNvSpPr txBox="1"/>
          <p:nvPr/>
        </p:nvSpPr>
        <p:spPr>
          <a:xfrm>
            <a:off x="953780" y="1906097"/>
            <a:ext cx="2532415" cy="4524315"/>
          </a:xfrm>
          <a:prstGeom prst="rect">
            <a:avLst/>
          </a:prstGeom>
          <a:noFill/>
        </p:spPr>
        <p:txBody>
          <a:bodyPr wrap="square" rtlCol="0">
            <a:spAutoFit/>
          </a:bodyPr>
          <a:lstStyle/>
          <a:p>
            <a:pPr algn="ctr"/>
            <a:r>
              <a:rPr lang="en-GB" b="1" u="sng" dirty="0">
                <a:solidFill>
                  <a:srgbClr val="009FDF"/>
                </a:solidFill>
                <a:latin typeface="Abadi Extra Light" panose="020B0204020104020204" pitchFamily="34" charset="0"/>
              </a:rPr>
              <a:t>3m</a:t>
            </a:r>
          </a:p>
          <a:p>
            <a:pPr marL="285750" indent="-285750">
              <a:buFont typeface="Arial" panose="020B0604020202020204" pitchFamily="34" charset="0"/>
              <a:buChar char="•"/>
            </a:pPr>
            <a:r>
              <a:rPr lang="en-GB" dirty="0">
                <a:latin typeface="Abadi Extra Light" panose="020B0204020104020204" pitchFamily="34" charset="0"/>
              </a:rPr>
              <a:t>Identify best safe position to stop</a:t>
            </a:r>
          </a:p>
          <a:p>
            <a:pPr marL="285750" indent="-285750">
              <a:buFont typeface="Arial" panose="020B0604020202020204" pitchFamily="34" charset="0"/>
              <a:buChar char="•"/>
            </a:pPr>
            <a:r>
              <a:rPr lang="en-GB" dirty="0">
                <a:latin typeface="Abadi Extra Light" panose="020B0204020104020204" pitchFamily="34" charset="0"/>
              </a:rPr>
              <a:t>From inside the vehicle visually check the first 3m radius</a:t>
            </a:r>
          </a:p>
          <a:p>
            <a:pPr marL="285750" indent="-285750">
              <a:buFont typeface="Arial" panose="020B0604020202020204" pitchFamily="34" charset="0"/>
              <a:buChar char="•"/>
            </a:pPr>
            <a:r>
              <a:rPr lang="en-GB" dirty="0">
                <a:latin typeface="Abadi Extra Light" panose="020B0204020104020204" pitchFamily="34" charset="0"/>
              </a:rPr>
              <a:t>Look down firstly, if no hazards step out</a:t>
            </a:r>
          </a:p>
          <a:p>
            <a:pPr marL="285750" indent="-285750">
              <a:buFont typeface="Arial" panose="020B0604020202020204" pitchFamily="34" charset="0"/>
              <a:buChar char="•"/>
            </a:pPr>
            <a:r>
              <a:rPr lang="en-GB" dirty="0">
                <a:latin typeface="Abadi Extra Light" panose="020B0204020104020204" pitchFamily="34" charset="0"/>
              </a:rPr>
              <a:t>Complete a visual 3m radius check from ground to up and above head height.</a:t>
            </a:r>
          </a:p>
          <a:p>
            <a:pPr marL="285750" indent="-285750">
              <a:buFont typeface="Arial" panose="020B0604020202020204" pitchFamily="34" charset="0"/>
              <a:buChar char="•"/>
            </a:pPr>
            <a:r>
              <a:rPr lang="en-GB" dirty="0">
                <a:latin typeface="Abadi Extra Light" panose="020B0204020104020204" pitchFamily="34" charset="0"/>
              </a:rPr>
              <a:t>Complete a physical check only in the 3m radius</a:t>
            </a:r>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FCDA49CD-635A-485E-A154-754FD69AFAA2}"/>
              </a:ext>
            </a:extLst>
          </p:cNvPr>
          <p:cNvSpPr txBox="1"/>
          <p:nvPr/>
        </p:nvSpPr>
        <p:spPr>
          <a:xfrm>
            <a:off x="9014130" y="1906097"/>
            <a:ext cx="2362200" cy="2862322"/>
          </a:xfrm>
          <a:prstGeom prst="rect">
            <a:avLst/>
          </a:prstGeom>
          <a:noFill/>
        </p:spPr>
        <p:txBody>
          <a:bodyPr wrap="square" rtlCol="0">
            <a:spAutoFit/>
          </a:bodyPr>
          <a:lstStyle/>
          <a:p>
            <a:pPr algn="ctr"/>
            <a:r>
              <a:rPr lang="en-GB" b="1" u="sng" dirty="0">
                <a:solidFill>
                  <a:srgbClr val="009FDF"/>
                </a:solidFill>
                <a:latin typeface="Abadi Extra Light" panose="020B0204020104020204" pitchFamily="34" charset="0"/>
              </a:rPr>
              <a:t>10m</a:t>
            </a:r>
          </a:p>
          <a:p>
            <a:pPr marL="285750" indent="-285750">
              <a:buFont typeface="Arial" panose="020B0604020202020204" pitchFamily="34" charset="0"/>
              <a:buChar char="•"/>
            </a:pPr>
            <a:r>
              <a:rPr lang="en-GB" dirty="0">
                <a:latin typeface="Abadi Extra Light" panose="020B0204020104020204" pitchFamily="34" charset="0"/>
              </a:rPr>
              <a:t>Only to be done once 3m checks are complete</a:t>
            </a:r>
          </a:p>
          <a:p>
            <a:pPr marL="285750" indent="-285750">
              <a:buFont typeface="Arial" panose="020B0604020202020204" pitchFamily="34" charset="0"/>
              <a:buChar char="•"/>
            </a:pPr>
            <a:r>
              <a:rPr lang="en-GB" dirty="0">
                <a:latin typeface="Abadi Extra Light" panose="020B0204020104020204" pitchFamily="34" charset="0"/>
              </a:rPr>
              <a:t>Visually check the 10m radius</a:t>
            </a:r>
          </a:p>
          <a:p>
            <a:pPr marL="285750" indent="-285750">
              <a:buFont typeface="Arial" panose="020B0604020202020204" pitchFamily="34" charset="0"/>
              <a:buChar char="•"/>
            </a:pPr>
            <a:r>
              <a:rPr lang="en-GB" dirty="0">
                <a:latin typeface="Abadi Extra Light" panose="020B0204020104020204" pitchFamily="34" charset="0"/>
              </a:rPr>
              <a:t>Once visual check is complete, do a physical check of 10m radius</a:t>
            </a:r>
          </a:p>
        </p:txBody>
      </p:sp>
      <p:grpSp>
        <p:nvGrpSpPr>
          <p:cNvPr id="11" name="Group 10">
            <a:extLst>
              <a:ext uri="{FF2B5EF4-FFF2-40B4-BE49-F238E27FC236}">
                <a16:creationId xmlns:a16="http://schemas.microsoft.com/office/drawing/2014/main" id="{E3136014-D6CB-4473-AEA2-D4449EDF2813}"/>
              </a:ext>
            </a:extLst>
          </p:cNvPr>
          <p:cNvGrpSpPr/>
          <p:nvPr/>
        </p:nvGrpSpPr>
        <p:grpSpPr>
          <a:xfrm>
            <a:off x="4202350" y="1924925"/>
            <a:ext cx="4053344" cy="3643954"/>
            <a:chOff x="1097930" y="2082598"/>
            <a:chExt cx="4205411" cy="3741844"/>
          </a:xfrm>
        </p:grpSpPr>
        <p:grpSp>
          <p:nvGrpSpPr>
            <p:cNvPr id="12" name="Group 11">
              <a:extLst>
                <a:ext uri="{FF2B5EF4-FFF2-40B4-BE49-F238E27FC236}">
                  <a16:creationId xmlns:a16="http://schemas.microsoft.com/office/drawing/2014/main" id="{8E10A602-2153-4A52-8A91-3D9A584D62DC}"/>
                </a:ext>
              </a:extLst>
            </p:cNvPr>
            <p:cNvGrpSpPr/>
            <p:nvPr/>
          </p:nvGrpSpPr>
          <p:grpSpPr>
            <a:xfrm>
              <a:off x="1097930" y="2082598"/>
              <a:ext cx="4205411" cy="3741844"/>
              <a:chOff x="1383829" y="2102553"/>
              <a:chExt cx="4205411" cy="3741844"/>
            </a:xfrm>
          </p:grpSpPr>
          <p:sp>
            <p:nvSpPr>
              <p:cNvPr id="14" name="Flowchart: Connector 13">
                <a:extLst>
                  <a:ext uri="{FF2B5EF4-FFF2-40B4-BE49-F238E27FC236}">
                    <a16:creationId xmlns:a16="http://schemas.microsoft.com/office/drawing/2014/main" id="{4B863E87-E178-4B3C-8093-A204C1DFC755}"/>
                  </a:ext>
                </a:extLst>
              </p:cNvPr>
              <p:cNvSpPr/>
              <p:nvPr/>
            </p:nvSpPr>
            <p:spPr>
              <a:xfrm>
                <a:off x="1577057" y="2102553"/>
                <a:ext cx="3898136" cy="3741844"/>
              </a:xfrm>
              <a:prstGeom prst="flowChartConnector">
                <a:avLst/>
              </a:prstGeom>
              <a:solidFill>
                <a:srgbClr val="004764"/>
              </a:solidFill>
              <a:ln>
                <a:solidFill>
                  <a:srgbClr val="004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195A9954-4FBF-438D-BC1F-74E5CF5AA08F}"/>
                  </a:ext>
                </a:extLst>
              </p:cNvPr>
              <p:cNvSpPr/>
              <p:nvPr/>
            </p:nvSpPr>
            <p:spPr>
              <a:xfrm>
                <a:off x="2565438" y="2928467"/>
                <a:ext cx="1971887" cy="1998415"/>
              </a:xfrm>
              <a:prstGeom prst="flowChartConnector">
                <a:avLst/>
              </a:prstGeom>
              <a:solidFill>
                <a:srgbClr val="A0DA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C7EA49F9-98C5-47CF-881D-D0105EC4DD42}"/>
                  </a:ext>
                </a:extLst>
              </p:cNvPr>
              <p:cNvCxnSpPr>
                <a:cxnSpLocks/>
              </p:cNvCxnSpPr>
              <p:nvPr/>
            </p:nvCxnSpPr>
            <p:spPr>
              <a:xfrm>
                <a:off x="2638042"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77E4FFF0-63D7-471D-883D-71DF3F3F9741}"/>
                  </a:ext>
                </a:extLst>
              </p:cNvPr>
              <p:cNvGrpSpPr/>
              <p:nvPr/>
            </p:nvGrpSpPr>
            <p:grpSpPr>
              <a:xfrm>
                <a:off x="2999879" y="3310157"/>
                <a:ext cx="1017180" cy="1535784"/>
                <a:chOff x="7227899" y="1285646"/>
                <a:chExt cx="2549124" cy="4303898"/>
              </a:xfrm>
            </p:grpSpPr>
            <p:pic>
              <p:nvPicPr>
                <p:cNvPr id="26" name="Picture 25">
                  <a:extLst>
                    <a:ext uri="{FF2B5EF4-FFF2-40B4-BE49-F238E27FC236}">
                      <a16:creationId xmlns:a16="http://schemas.microsoft.com/office/drawing/2014/main" id="{86F8DB94-FFF6-4C64-97CA-D36236A5A42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565" b="89217" l="9976" r="60706">
                              <a14:foregroundMark x1="31995" y1="15565" x2="31995" y2="20549"/>
                              <a14:foregroundMark x1="27494" y1="22075" x2="26764" y2="21668"/>
                              <a14:foregroundMark x1="15815" y1="26450" x2="17153" y2="30824"/>
                              <a14:foregroundMark x1="12409" y1="28993" x2="10097" y2="28179"/>
                              <a14:foregroundMark x1="17032" y1="25941" x2="14599" y2="25738"/>
                              <a14:foregroundMark x1="17762" y1="25025" x2="12165" y2="25738"/>
                              <a14:foregroundMark x1="35645" y1="18820" x2="37348" y2="18515"/>
                              <a14:foregroundMark x1="58881" y1="31841" x2="58881" y2="33571"/>
                              <a14:foregroundMark x1="58273" y1="31638" x2="57908" y2="29807"/>
                              <a14:foregroundMark x1="60827" y1="32553" x2="59732" y2="31536"/>
                              <a14:foregroundMark x1="57786" y1="29908" x2="57299" y2="28688"/>
                              <a14:foregroundMark x1="41484" y1="87080" x2="40876" y2="81587"/>
                              <a14:foregroundMark x1="42701" y1="88403" x2="36983" y2="89217"/>
                              <a14:foregroundMark x1="26886" y1="81282" x2="26886" y2="85961"/>
                              <a14:foregroundMark x1="44769" y1="34283" x2="42092" y2="30722"/>
                              <a14:foregroundMark x1="45742" y1="37640" x2="45134" y2="35402"/>
                              <a14:backgroundMark x1="47567" y1="42726" x2="47567" y2="42726"/>
                              <a14:backgroundMark x1="51582" y1="44151" x2="43917" y2="48627"/>
                              <a14:backgroundMark x1="43917" y1="48627" x2="43674" y2="49135"/>
                              <a14:backgroundMark x1="49757" y1="32248" x2="46107" y2="32248"/>
                              <a14:backgroundMark x1="19830" y1="46287" x2="17762" y2="57172"/>
                              <a14:backgroundMark x1="18005" y1="64395" x2="18248" y2="72024"/>
                              <a14:backgroundMark x1="18248" y1="72024" x2="18248" y2="72126"/>
                              <a14:backgroundMark x1="20681" y1="72737" x2="20925" y2="76907"/>
                              <a14:backgroundMark x1="31873" y1="72228" x2="33090" y2="84028"/>
                              <a14:backgroundMark x1="32238" y1="71617" x2="30779" y2="64903"/>
                              <a14:backgroundMark x1="43066" y1="52187" x2="42336" y2="65107"/>
                              <a14:backgroundMark x1="42336" y1="65107" x2="51460" y2="74975"/>
                              <a14:backgroundMark x1="51460" y1="74975" x2="53163" y2="80366"/>
                              <a14:backgroundMark x1="42701" y1="39064" x2="42092" y2="38047"/>
                              <a14:backgroundMark x1="42457" y1="38759" x2="41971" y2="38352"/>
                              <a14:backgroundMark x1="41971" y1="38861" x2="41606" y2="37233"/>
                            </a14:backgroundRemoval>
                          </a14:imgEffect>
                        </a14:imgLayer>
                      </a14:imgProps>
                    </a:ext>
                    <a:ext uri="{28A0092B-C50C-407E-A947-70E740481C1C}">
                      <a14:useLocalDpi xmlns:a14="http://schemas.microsoft.com/office/drawing/2010/main" val="0"/>
                    </a:ext>
                  </a:extLst>
                </a:blip>
                <a:srcRect l="6919" t="12598" r="35218" b="9392"/>
                <a:stretch/>
              </p:blipFill>
              <p:spPr>
                <a:xfrm flipH="1">
                  <a:off x="7227899" y="1285646"/>
                  <a:ext cx="2549124" cy="4109796"/>
                </a:xfrm>
                <a:prstGeom prst="rect">
                  <a:avLst/>
                </a:prstGeom>
              </p:spPr>
            </p:pic>
            <p:pic>
              <p:nvPicPr>
                <p:cNvPr id="27" name="Picture 26">
                  <a:extLst>
                    <a:ext uri="{FF2B5EF4-FFF2-40B4-BE49-F238E27FC236}">
                      <a16:creationId xmlns:a16="http://schemas.microsoft.com/office/drawing/2014/main" id="{0F47DC4E-06A9-43B4-971C-DC7AA7EB49D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565" b="89217" l="9976" r="60706">
                              <a14:foregroundMark x1="31995" y1="15565" x2="31995" y2="20549"/>
                              <a14:foregroundMark x1="27494" y1="22075" x2="26764" y2="21668"/>
                              <a14:foregroundMark x1="15815" y1="26450" x2="17153" y2="30824"/>
                              <a14:foregroundMark x1="12409" y1="28993" x2="10097" y2="28179"/>
                              <a14:foregroundMark x1="17032" y1="25941" x2="14599" y2="25738"/>
                              <a14:foregroundMark x1="17762" y1="25025" x2="12165" y2="25738"/>
                              <a14:foregroundMark x1="35645" y1="18820" x2="37348" y2="18515"/>
                              <a14:foregroundMark x1="58881" y1="31841" x2="58881" y2="33571"/>
                              <a14:foregroundMark x1="58273" y1="31638" x2="57908" y2="29807"/>
                              <a14:foregroundMark x1="60827" y1="32553" x2="59732" y2="31536"/>
                              <a14:foregroundMark x1="57786" y1="29908" x2="57299" y2="28688"/>
                              <a14:foregroundMark x1="41484" y1="87080" x2="40876" y2="81587"/>
                              <a14:foregroundMark x1="42701" y1="88403" x2="36983" y2="89217"/>
                              <a14:foregroundMark x1="26886" y1="81282" x2="26886" y2="85961"/>
                              <a14:foregroundMark x1="44769" y1="34283" x2="42092" y2="30722"/>
                              <a14:foregroundMark x1="45742" y1="37640" x2="45134" y2="35402"/>
                              <a14:backgroundMark x1="47567" y1="42726" x2="47567" y2="42726"/>
                              <a14:backgroundMark x1="51582" y1="44151" x2="43917" y2="48627"/>
                              <a14:backgroundMark x1="43917" y1="48627" x2="43674" y2="49135"/>
                              <a14:backgroundMark x1="49757" y1="32248" x2="46107" y2="32248"/>
                              <a14:backgroundMark x1="19830" y1="46287" x2="17762" y2="57172"/>
                              <a14:backgroundMark x1="18005" y1="64395" x2="18248" y2="72024"/>
                              <a14:backgroundMark x1="18248" y1="72024" x2="18248" y2="72126"/>
                              <a14:backgroundMark x1="20681" y1="72737" x2="20925" y2="76907"/>
                              <a14:backgroundMark x1="31873" y1="72228" x2="33090" y2="84028"/>
                              <a14:backgroundMark x1="32238" y1="71617" x2="30779" y2="64903"/>
                              <a14:backgroundMark x1="43066" y1="52187" x2="42336" y2="65107"/>
                              <a14:backgroundMark x1="42336" y1="65107" x2="51460" y2="74975"/>
                              <a14:backgroundMark x1="51460" y1="74975" x2="53163" y2="80366"/>
                              <a14:backgroundMark x1="42701" y1="39064" x2="42092" y2="38047"/>
                              <a14:backgroundMark x1="42457" y1="38759" x2="41971" y2="38352"/>
                              <a14:backgroundMark x1="41971" y1="38861" x2="41606" y2="37233"/>
                            </a14:backgroundRemoval>
                          </a14:imgEffect>
                        </a14:imgLayer>
                      </a14:imgProps>
                    </a:ext>
                    <a:ext uri="{28A0092B-C50C-407E-A947-70E740481C1C}">
                      <a14:useLocalDpi xmlns:a14="http://schemas.microsoft.com/office/drawing/2010/main" val="0"/>
                    </a:ext>
                  </a:extLst>
                </a:blip>
                <a:srcRect l="30353" t="81925" r="35218" b="5215"/>
                <a:stretch/>
              </p:blipFill>
              <p:spPr>
                <a:xfrm rot="21008595" flipH="1">
                  <a:off x="7903468" y="4912056"/>
                  <a:ext cx="1516756" cy="677488"/>
                </a:xfrm>
                <a:prstGeom prst="rect">
                  <a:avLst/>
                </a:prstGeom>
              </p:spPr>
            </p:pic>
          </p:grpSp>
          <p:cxnSp>
            <p:nvCxnSpPr>
              <p:cNvPr id="18" name="Straight Arrow Connector 17">
                <a:extLst>
                  <a:ext uri="{FF2B5EF4-FFF2-40B4-BE49-F238E27FC236}">
                    <a16:creationId xmlns:a16="http://schemas.microsoft.com/office/drawing/2014/main" id="{28AA16CA-1333-44C9-BA53-24C8D6A3B89B}"/>
                  </a:ext>
                </a:extLst>
              </p:cNvPr>
              <p:cNvCxnSpPr>
                <a:cxnSpLocks/>
              </p:cNvCxnSpPr>
              <p:nvPr/>
            </p:nvCxnSpPr>
            <p:spPr>
              <a:xfrm>
                <a:off x="3865817"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C8C7F205-C0FE-452B-9927-C6CCCC171DED}"/>
                  </a:ext>
                </a:extLst>
              </p:cNvPr>
              <p:cNvSpPr txBox="1"/>
              <p:nvPr/>
            </p:nvSpPr>
            <p:spPr>
              <a:xfrm>
                <a:off x="2360372" y="4032359"/>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3m</a:t>
                </a:r>
              </a:p>
            </p:txBody>
          </p:sp>
          <p:sp>
            <p:nvSpPr>
              <p:cNvPr id="20" name="TextBox 19">
                <a:extLst>
                  <a:ext uri="{FF2B5EF4-FFF2-40B4-BE49-F238E27FC236}">
                    <a16:creationId xmlns:a16="http://schemas.microsoft.com/office/drawing/2014/main" id="{ABD9814E-11EC-41B2-8757-B1FB44B1069F}"/>
                  </a:ext>
                </a:extLst>
              </p:cNvPr>
              <p:cNvSpPr txBox="1"/>
              <p:nvPr/>
            </p:nvSpPr>
            <p:spPr>
              <a:xfrm>
                <a:off x="4378730" y="4016998"/>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10m</a:t>
                </a:r>
              </a:p>
            </p:txBody>
          </p:sp>
          <p:cxnSp>
            <p:nvCxnSpPr>
              <p:cNvPr id="21" name="Straight Arrow Connector 20">
                <a:extLst>
                  <a:ext uri="{FF2B5EF4-FFF2-40B4-BE49-F238E27FC236}">
                    <a16:creationId xmlns:a16="http://schemas.microsoft.com/office/drawing/2014/main" id="{F385612D-0FA2-47F6-A299-D876D1B3392D}"/>
                  </a:ext>
                </a:extLst>
              </p:cNvPr>
              <p:cNvCxnSpPr>
                <a:cxnSpLocks/>
              </p:cNvCxnSpPr>
              <p:nvPr/>
            </p:nvCxnSpPr>
            <p:spPr>
              <a:xfrm>
                <a:off x="4730809" y="3933676"/>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E0D195E6-C0E1-441B-89C3-6DA115299308}"/>
                  </a:ext>
                </a:extLst>
              </p:cNvPr>
              <p:cNvSpPr txBox="1"/>
              <p:nvPr/>
            </p:nvSpPr>
            <p:spPr>
              <a:xfrm>
                <a:off x="1383829" y="4041229"/>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10m</a:t>
                </a:r>
              </a:p>
            </p:txBody>
          </p:sp>
          <p:cxnSp>
            <p:nvCxnSpPr>
              <p:cNvPr id="23" name="Straight Arrow Connector 22">
                <a:extLst>
                  <a:ext uri="{FF2B5EF4-FFF2-40B4-BE49-F238E27FC236}">
                    <a16:creationId xmlns:a16="http://schemas.microsoft.com/office/drawing/2014/main" id="{F72EEA15-F4C2-4D81-920F-E6FA58110074}"/>
                  </a:ext>
                </a:extLst>
              </p:cNvPr>
              <p:cNvCxnSpPr>
                <a:cxnSpLocks/>
              </p:cNvCxnSpPr>
              <p:nvPr/>
            </p:nvCxnSpPr>
            <p:spPr>
              <a:xfrm>
                <a:off x="1735859"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101AB458-CEEA-4B33-A9AE-502E7E627319}"/>
                  </a:ext>
                </a:extLst>
              </p:cNvPr>
              <p:cNvSpPr txBox="1"/>
              <p:nvPr/>
            </p:nvSpPr>
            <p:spPr>
              <a:xfrm>
                <a:off x="2802361" y="2306750"/>
                <a:ext cx="1537041" cy="465445"/>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Secondary</a:t>
                </a:r>
              </a:p>
            </p:txBody>
          </p:sp>
          <p:sp>
            <p:nvSpPr>
              <p:cNvPr id="25" name="TextBox 24">
                <a:extLst>
                  <a:ext uri="{FF2B5EF4-FFF2-40B4-BE49-F238E27FC236}">
                    <a16:creationId xmlns:a16="http://schemas.microsoft.com/office/drawing/2014/main" id="{853370B3-D315-4B21-9EE2-EBD32CC8A07A}"/>
                  </a:ext>
                </a:extLst>
              </p:cNvPr>
              <p:cNvSpPr txBox="1"/>
              <p:nvPr/>
            </p:nvSpPr>
            <p:spPr>
              <a:xfrm>
                <a:off x="2816636" y="2976391"/>
                <a:ext cx="1522766" cy="414995"/>
              </a:xfrm>
              <a:prstGeom prst="rect">
                <a:avLst/>
              </a:prstGeom>
              <a:noFill/>
            </p:spPr>
            <p:txBody>
              <a:bodyPr wrap="square" rtlCol="0">
                <a:spAutoFit/>
              </a:bodyPr>
              <a:lstStyle/>
              <a:p>
                <a:pPr algn="ctr"/>
                <a:r>
                  <a:rPr lang="en-GB" sz="1600" b="1">
                    <a:solidFill>
                      <a:schemeClr val="bg1"/>
                    </a:solidFill>
                    <a:latin typeface="Abadi Extra Light" panose="020B0204020104020204" pitchFamily="34" charset="0"/>
                  </a:rPr>
                  <a:t>Immediate</a:t>
                </a:r>
              </a:p>
            </p:txBody>
          </p:sp>
        </p:grpSp>
        <p:sp>
          <p:nvSpPr>
            <p:cNvPr id="13" name="TextBox 12">
              <a:extLst>
                <a:ext uri="{FF2B5EF4-FFF2-40B4-BE49-F238E27FC236}">
                  <a16:creationId xmlns:a16="http://schemas.microsoft.com/office/drawing/2014/main" id="{68E5CDC9-16BC-4DEC-8277-EBA4420DF5A9}"/>
                </a:ext>
              </a:extLst>
            </p:cNvPr>
            <p:cNvSpPr txBox="1"/>
            <p:nvPr/>
          </p:nvSpPr>
          <p:spPr>
            <a:xfrm>
              <a:off x="3245982" y="4023509"/>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3m</a:t>
              </a:r>
            </a:p>
          </p:txBody>
        </p:sp>
      </p:grpSp>
    </p:spTree>
    <p:extLst>
      <p:ext uri="{BB962C8B-B14F-4D97-AF65-F5344CB8AC3E}">
        <p14:creationId xmlns:p14="http://schemas.microsoft.com/office/powerpoint/2010/main" val="1730985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1E2D73-1412-4037-8B6A-A21F2536F415}"/>
              </a:ext>
            </a:extLst>
          </p:cNvPr>
          <p:cNvSpPr>
            <a:spLocks noGrp="1"/>
          </p:cNvSpPr>
          <p:nvPr>
            <p:ph type="body" sz="quarter" idx="12"/>
          </p:nvPr>
        </p:nvSpPr>
        <p:spPr/>
        <p:txBody>
          <a:bodyPr/>
          <a:lstStyle/>
          <a:p>
            <a:r>
              <a:rPr lang="en-GB" dirty="0"/>
              <a:t>Your commitment to:</a:t>
            </a:r>
          </a:p>
        </p:txBody>
      </p:sp>
      <p:sp>
        <p:nvSpPr>
          <p:cNvPr id="3" name="Text Placeholder 2">
            <a:extLst>
              <a:ext uri="{FF2B5EF4-FFF2-40B4-BE49-F238E27FC236}">
                <a16:creationId xmlns:a16="http://schemas.microsoft.com/office/drawing/2014/main" id="{5E52C13A-C202-4290-AA69-5EEB5FEB9942}"/>
              </a:ext>
            </a:extLst>
          </p:cNvPr>
          <p:cNvSpPr>
            <a:spLocks noGrp="1"/>
          </p:cNvSpPr>
          <p:nvPr>
            <p:ph type="body" sz="quarter" idx="10"/>
          </p:nvPr>
        </p:nvSpPr>
        <p:spPr/>
        <p:txBody>
          <a:bodyPr/>
          <a:lstStyle/>
          <a:p>
            <a:r>
              <a:rPr lang="en-GB" dirty="0"/>
              <a:t>What do we want from you?</a:t>
            </a:r>
          </a:p>
        </p:txBody>
      </p:sp>
      <p:sp>
        <p:nvSpPr>
          <p:cNvPr id="4" name="Text Placeholder 3">
            <a:extLst>
              <a:ext uri="{FF2B5EF4-FFF2-40B4-BE49-F238E27FC236}">
                <a16:creationId xmlns:a16="http://schemas.microsoft.com/office/drawing/2014/main" id="{973A2B8D-FCF4-4B24-9929-B887AECAA656}"/>
              </a:ext>
            </a:extLst>
          </p:cNvPr>
          <p:cNvSpPr>
            <a:spLocks noGrp="1"/>
          </p:cNvSpPr>
          <p:nvPr>
            <p:ph type="body" sz="quarter" idx="16"/>
          </p:nvPr>
        </p:nvSpPr>
        <p:spPr/>
        <p:txBody>
          <a:bodyPr/>
          <a:lstStyle/>
          <a:p>
            <a:r>
              <a:rPr lang="en-GB" dirty="0"/>
              <a:t>Follow safe digging practices:</a:t>
            </a:r>
          </a:p>
          <a:p>
            <a:pPr lvl="1"/>
            <a:r>
              <a:rPr lang="en-GB" dirty="0"/>
              <a:t>ALWAYS refer to your service plans and ensure they are up to date</a:t>
            </a:r>
          </a:p>
          <a:p>
            <a:pPr lvl="1"/>
            <a:r>
              <a:rPr lang="en-GB" dirty="0"/>
              <a:t>Use your GENNY and CAT before you start to break ground and every 150mm</a:t>
            </a:r>
          </a:p>
          <a:p>
            <a:pPr lvl="1"/>
            <a:r>
              <a:rPr lang="en-GB" dirty="0"/>
              <a:t>Clearly use mark ups, extended outside of the dig area</a:t>
            </a:r>
          </a:p>
          <a:p>
            <a:pPr lvl="1"/>
            <a:r>
              <a:rPr lang="en-GB" dirty="0"/>
              <a:t>NEVER dig directly on top of a mark up/ identified service</a:t>
            </a:r>
          </a:p>
          <a:p>
            <a:pPr lvl="1"/>
            <a:r>
              <a:rPr lang="en-GB" dirty="0"/>
              <a:t>Ensure you protect and support any services exposed</a:t>
            </a:r>
          </a:p>
        </p:txBody>
      </p:sp>
      <p:sp>
        <p:nvSpPr>
          <p:cNvPr id="5" name="Text Placeholder 4">
            <a:extLst>
              <a:ext uri="{FF2B5EF4-FFF2-40B4-BE49-F238E27FC236}">
                <a16:creationId xmlns:a16="http://schemas.microsoft.com/office/drawing/2014/main" id="{AE5CCB18-EE4C-4F8E-9C35-F0358C3F91A5}"/>
              </a:ext>
            </a:extLst>
          </p:cNvPr>
          <p:cNvSpPr>
            <a:spLocks noGrp="1"/>
          </p:cNvSpPr>
          <p:nvPr>
            <p:ph type="body" sz="quarter" idx="17"/>
          </p:nvPr>
        </p:nvSpPr>
        <p:spPr>
          <a:xfrm>
            <a:off x="2569596" y="3214638"/>
            <a:ext cx="8991681" cy="1444671"/>
          </a:xfrm>
        </p:spPr>
        <p:txBody>
          <a:bodyPr/>
          <a:lstStyle/>
          <a:p>
            <a:r>
              <a:rPr lang="en-GB" dirty="0"/>
              <a:t>STOP work and ALWAYs speak to your supervisor if:</a:t>
            </a:r>
          </a:p>
          <a:p>
            <a:pPr lvl="1"/>
            <a:r>
              <a:rPr lang="en-GB" dirty="0"/>
              <a:t>You come across a service encased in concrete</a:t>
            </a:r>
          </a:p>
          <a:p>
            <a:pPr lvl="1"/>
            <a:r>
              <a:rPr lang="en-GB" dirty="0"/>
              <a:t>You need to work outside of the agreed permit to break ground</a:t>
            </a:r>
          </a:p>
          <a:p>
            <a:pPr lvl="1"/>
            <a:r>
              <a:rPr lang="en-GB" dirty="0"/>
              <a:t>You are unsure </a:t>
            </a:r>
          </a:p>
          <a:p>
            <a:pPr lvl="1"/>
            <a:r>
              <a:rPr lang="en-GB" dirty="0"/>
              <a:t>You are using a mechanical aid within 500mm of a service </a:t>
            </a:r>
          </a:p>
        </p:txBody>
      </p:sp>
      <p:sp>
        <p:nvSpPr>
          <p:cNvPr id="6" name="Text Placeholder 5">
            <a:extLst>
              <a:ext uri="{FF2B5EF4-FFF2-40B4-BE49-F238E27FC236}">
                <a16:creationId xmlns:a16="http://schemas.microsoft.com/office/drawing/2014/main" id="{5DA27FF0-1BE6-401D-80E5-3FB0CB628E1D}"/>
              </a:ext>
            </a:extLst>
          </p:cNvPr>
          <p:cNvSpPr>
            <a:spLocks noGrp="1"/>
          </p:cNvSpPr>
          <p:nvPr>
            <p:ph type="body" sz="quarter" idx="18"/>
          </p:nvPr>
        </p:nvSpPr>
        <p:spPr>
          <a:xfrm>
            <a:off x="2590144" y="5152215"/>
            <a:ext cx="8991681" cy="1444672"/>
          </a:xfrm>
        </p:spPr>
        <p:txBody>
          <a:bodyPr/>
          <a:lstStyle/>
          <a:p>
            <a:r>
              <a:rPr lang="en-GB" sz="1400" dirty="0"/>
              <a:t>Always follow your safe system of work</a:t>
            </a:r>
          </a:p>
          <a:p>
            <a:r>
              <a:rPr lang="en-GB" sz="1400" dirty="0"/>
              <a:t>Only use a tool/ equipment that has been provided by your supervisor/ storeman</a:t>
            </a:r>
          </a:p>
          <a:p>
            <a:r>
              <a:rPr lang="en-GB" sz="1400" dirty="0"/>
              <a:t>Never Modify your tools to make them easier to use</a:t>
            </a:r>
          </a:p>
          <a:p>
            <a:r>
              <a:rPr lang="en-GB" sz="1400" dirty="0"/>
              <a:t>Only break ground with fully insulated tools</a:t>
            </a:r>
          </a:p>
          <a:p>
            <a:r>
              <a:rPr lang="en-GB" sz="1400" dirty="0"/>
              <a:t>Always wear Flame &amp; ARC PPE</a:t>
            </a:r>
          </a:p>
          <a:p>
            <a:r>
              <a:rPr lang="en-GB" sz="1400" dirty="0"/>
              <a:t>Ensure you fully understand the task and activity - Challenge if you feel the design </a:t>
            </a:r>
            <a:r>
              <a:rPr lang="en-GB" sz="1400"/>
              <a:t>is flawed or </a:t>
            </a:r>
            <a:r>
              <a:rPr lang="en-GB" sz="1400" dirty="0"/>
              <a:t>it’s unsafe</a:t>
            </a:r>
          </a:p>
          <a:p>
            <a:endParaRPr lang="en-GB" sz="1400" dirty="0"/>
          </a:p>
        </p:txBody>
      </p:sp>
      <p:sp>
        <p:nvSpPr>
          <p:cNvPr id="10" name="Slide Number Placeholder 9">
            <a:extLst>
              <a:ext uri="{FF2B5EF4-FFF2-40B4-BE49-F238E27FC236}">
                <a16:creationId xmlns:a16="http://schemas.microsoft.com/office/drawing/2014/main" id="{DCB06CED-1161-4C85-9C2C-484C91C3DDE5}"/>
              </a:ext>
            </a:extLst>
          </p:cNvPr>
          <p:cNvSpPr>
            <a:spLocks noGrp="1"/>
          </p:cNvSpPr>
          <p:nvPr>
            <p:ph type="sldNum" sz="quarter" idx="26"/>
          </p:nvPr>
        </p:nvSpPr>
        <p:spPr/>
        <p:txBody>
          <a:bodyPr/>
          <a:lstStyle/>
          <a:p>
            <a:fld id="{B1739543-E302-4EAD-9AFA-E45B8A7403F9}" type="slidenum">
              <a:rPr lang="en-GB" smtClean="0"/>
              <a:pPr/>
              <a:t>19</a:t>
            </a:fld>
            <a:endParaRPr lang="en-GB"/>
          </a:p>
        </p:txBody>
      </p:sp>
      <p:pic>
        <p:nvPicPr>
          <p:cNvPr id="11" name="Picture 10">
            <a:extLst>
              <a:ext uri="{FF2B5EF4-FFF2-40B4-BE49-F238E27FC236}">
                <a16:creationId xmlns:a16="http://schemas.microsoft.com/office/drawing/2014/main" id="{F177F3B6-86FB-4038-8D70-3F16D3D60D6E}"/>
              </a:ext>
            </a:extLst>
          </p:cNvPr>
          <p:cNvPicPr>
            <a:picLocks noChangeAspect="1"/>
          </p:cNvPicPr>
          <p:nvPr/>
        </p:nvPicPr>
        <p:blipFill>
          <a:blip r:embed="rId2"/>
          <a:stretch>
            <a:fillRect/>
          </a:stretch>
        </p:blipFill>
        <p:spPr>
          <a:xfrm>
            <a:off x="8471231" y="2938903"/>
            <a:ext cx="3435492" cy="1996139"/>
          </a:xfrm>
          <a:prstGeom prst="rect">
            <a:avLst/>
          </a:prstGeom>
          <a:noFill/>
          <a:ln w="12700">
            <a:solidFill>
              <a:schemeClr val="tx1"/>
            </a:solidFill>
          </a:ln>
        </p:spPr>
      </p:pic>
      <p:sp>
        <p:nvSpPr>
          <p:cNvPr id="12" name="Rectangle 11">
            <a:extLst>
              <a:ext uri="{FF2B5EF4-FFF2-40B4-BE49-F238E27FC236}">
                <a16:creationId xmlns:a16="http://schemas.microsoft.com/office/drawing/2014/main" id="{338C4A1E-F041-4C61-A791-45214420F08B}"/>
              </a:ext>
            </a:extLst>
          </p:cNvPr>
          <p:cNvSpPr/>
          <p:nvPr/>
        </p:nvSpPr>
        <p:spPr>
          <a:xfrm>
            <a:off x="617437" y="1640691"/>
            <a:ext cx="1789605" cy="1438716"/>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70CCEA4-2B65-4464-B323-123F5A8D4F53}"/>
              </a:ext>
            </a:extLst>
          </p:cNvPr>
          <p:cNvSpPr/>
          <p:nvPr/>
        </p:nvSpPr>
        <p:spPr>
          <a:xfrm>
            <a:off x="617436" y="3220619"/>
            <a:ext cx="1789605" cy="1438716"/>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69AF089-08C7-4226-B714-B52C626D672A}"/>
              </a:ext>
            </a:extLst>
          </p:cNvPr>
          <p:cNvSpPr/>
          <p:nvPr/>
        </p:nvSpPr>
        <p:spPr>
          <a:xfrm>
            <a:off x="598484" y="4800547"/>
            <a:ext cx="1789605" cy="1438716"/>
          </a:xfrm>
          <a:prstGeom prst="rect">
            <a:avLst/>
          </a:prstGeom>
          <a:solidFill>
            <a:schemeClr val="accent5">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363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D63CDE-F2B8-6940-F20B-0D0CA4B60BBE}"/>
              </a:ext>
            </a:extLst>
          </p:cNvPr>
          <p:cNvSpPr>
            <a:spLocks noGrp="1"/>
          </p:cNvSpPr>
          <p:nvPr>
            <p:ph type="body" sz="quarter" idx="10"/>
          </p:nvPr>
        </p:nvSpPr>
        <p:spPr/>
        <p:txBody>
          <a:bodyPr/>
          <a:lstStyle/>
          <a:p>
            <a:r>
              <a:rPr lang="en-GB" dirty="0"/>
              <a:t>Service Avoidance Campaign</a:t>
            </a:r>
          </a:p>
        </p:txBody>
      </p:sp>
      <p:sp>
        <p:nvSpPr>
          <p:cNvPr id="3" name="Text Placeholder 2">
            <a:extLst>
              <a:ext uri="{FF2B5EF4-FFF2-40B4-BE49-F238E27FC236}">
                <a16:creationId xmlns:a16="http://schemas.microsoft.com/office/drawing/2014/main" id="{FE322F32-FF2B-0A31-E6EC-00DB0A2EA322}"/>
              </a:ext>
            </a:extLst>
          </p:cNvPr>
          <p:cNvSpPr>
            <a:spLocks noGrp="1"/>
          </p:cNvSpPr>
          <p:nvPr>
            <p:ph type="body" sz="quarter" idx="12"/>
          </p:nvPr>
        </p:nvSpPr>
        <p:spPr/>
        <p:txBody>
          <a:bodyPr/>
          <a:lstStyle/>
          <a:p>
            <a:r>
              <a:rPr lang="en-GB" dirty="0"/>
              <a:t>Agenda </a:t>
            </a:r>
          </a:p>
          <a:p>
            <a:endParaRPr lang="en-GB" dirty="0"/>
          </a:p>
        </p:txBody>
      </p:sp>
      <p:sp>
        <p:nvSpPr>
          <p:cNvPr id="4" name="Slide Number Placeholder 3">
            <a:extLst>
              <a:ext uri="{FF2B5EF4-FFF2-40B4-BE49-F238E27FC236}">
                <a16:creationId xmlns:a16="http://schemas.microsoft.com/office/drawing/2014/main" id="{3019C80E-5F43-396D-18BA-CE46F079C929}"/>
              </a:ext>
            </a:extLst>
          </p:cNvPr>
          <p:cNvSpPr>
            <a:spLocks noGrp="1"/>
          </p:cNvSpPr>
          <p:nvPr>
            <p:ph type="sldNum" sz="quarter" idx="26"/>
          </p:nvPr>
        </p:nvSpPr>
        <p:spPr/>
        <p:txBody>
          <a:bodyPr/>
          <a:lstStyle/>
          <a:p>
            <a:fld id="{B1739543-E302-4EAD-9AFA-E45B8A7403F9}" type="slidenum">
              <a:rPr lang="en-GB" smtClean="0"/>
              <a:pPr/>
              <a:t>2</a:t>
            </a:fld>
            <a:endParaRPr lang="en-GB"/>
          </a:p>
        </p:txBody>
      </p:sp>
      <p:sp>
        <p:nvSpPr>
          <p:cNvPr id="5" name="Text Placeholder 4">
            <a:extLst>
              <a:ext uri="{FF2B5EF4-FFF2-40B4-BE49-F238E27FC236}">
                <a16:creationId xmlns:a16="http://schemas.microsoft.com/office/drawing/2014/main" id="{1989509B-6165-0E9D-02E3-5B941DEA88A8}"/>
              </a:ext>
            </a:extLst>
          </p:cNvPr>
          <p:cNvSpPr>
            <a:spLocks noGrp="1"/>
          </p:cNvSpPr>
          <p:nvPr>
            <p:ph type="body" sz="quarter" idx="13"/>
          </p:nvPr>
        </p:nvSpPr>
        <p:spPr>
          <a:xfrm>
            <a:off x="601735" y="1461598"/>
            <a:ext cx="11004910" cy="4968815"/>
          </a:xfrm>
        </p:spPr>
        <p:txBody>
          <a:bodyPr/>
          <a:lstStyle/>
          <a:p>
            <a:r>
              <a:rPr lang="en-GB" b="1" dirty="0"/>
              <a:t>Introductions</a:t>
            </a:r>
            <a:r>
              <a:rPr lang="en-GB" dirty="0"/>
              <a:t>: </a:t>
            </a:r>
          </a:p>
          <a:p>
            <a:r>
              <a:rPr lang="en-GB" b="1" dirty="0"/>
              <a:t>Service Avoidance Campaign.</a:t>
            </a:r>
          </a:p>
          <a:p>
            <a:r>
              <a:rPr lang="en-GB" b="1" dirty="0"/>
              <a:t>Project Pride: </a:t>
            </a:r>
            <a:r>
              <a:rPr lang="en-GB" dirty="0"/>
              <a:t> </a:t>
            </a:r>
          </a:p>
          <a:p>
            <a:r>
              <a:rPr lang="en-GB" b="1" dirty="0"/>
              <a:t>Sphera Workshop</a:t>
            </a:r>
            <a:r>
              <a:rPr lang="en-GB" dirty="0"/>
              <a:t> </a:t>
            </a:r>
          </a:p>
          <a:p>
            <a:r>
              <a:rPr lang="en-GB" b="1" dirty="0"/>
              <a:t>Sphera Statics</a:t>
            </a:r>
          </a:p>
          <a:p>
            <a:r>
              <a:rPr lang="en-GB" b="1" dirty="0"/>
              <a:t>Q&amp;A Session</a:t>
            </a:r>
            <a:r>
              <a:rPr lang="en-GB" dirty="0"/>
              <a:t>:</a:t>
            </a:r>
          </a:p>
        </p:txBody>
      </p:sp>
    </p:spTree>
    <p:extLst>
      <p:ext uri="{BB962C8B-B14F-4D97-AF65-F5344CB8AC3E}">
        <p14:creationId xmlns:p14="http://schemas.microsoft.com/office/powerpoint/2010/main" val="323447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4FBFA2-7DC9-817C-5F26-FBB247126F5C}"/>
              </a:ext>
            </a:extLst>
          </p:cNvPr>
          <p:cNvSpPr txBox="1"/>
          <p:nvPr/>
        </p:nvSpPr>
        <p:spPr>
          <a:xfrm>
            <a:off x="4648200" y="4391025"/>
            <a:ext cx="5791200" cy="646331"/>
          </a:xfrm>
          <a:prstGeom prst="rect">
            <a:avLst/>
          </a:prstGeom>
          <a:noFill/>
        </p:spPr>
        <p:txBody>
          <a:bodyPr wrap="square" rtlCol="0">
            <a:spAutoFit/>
          </a:bodyPr>
          <a:lstStyle/>
          <a:p>
            <a:r>
              <a:rPr lang="en-GB" sz="3600" b="1" dirty="0">
                <a:solidFill>
                  <a:srgbClr val="FFFFFF"/>
                </a:solidFill>
              </a:rPr>
              <a:t>Project Pride</a:t>
            </a:r>
          </a:p>
        </p:txBody>
      </p:sp>
    </p:spTree>
    <p:extLst>
      <p:ext uri="{BB962C8B-B14F-4D97-AF65-F5344CB8AC3E}">
        <p14:creationId xmlns:p14="http://schemas.microsoft.com/office/powerpoint/2010/main" val="3709548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F51EBB-5A83-4640-7A0C-67D6347D3037}"/>
              </a:ext>
            </a:extLst>
          </p:cNvPr>
          <p:cNvSpPr>
            <a:spLocks noGrp="1"/>
          </p:cNvSpPr>
          <p:nvPr>
            <p:ph type="body" sz="quarter" idx="10"/>
          </p:nvPr>
        </p:nvSpPr>
        <p:spPr/>
        <p:txBody>
          <a:bodyPr/>
          <a:lstStyle/>
          <a:p>
            <a:r>
              <a:rPr lang="en-GB" dirty="0"/>
              <a:t>Project Pride</a:t>
            </a:r>
          </a:p>
        </p:txBody>
      </p:sp>
      <p:sp>
        <p:nvSpPr>
          <p:cNvPr id="3" name="Text Placeholder 2">
            <a:extLst>
              <a:ext uri="{FF2B5EF4-FFF2-40B4-BE49-F238E27FC236}">
                <a16:creationId xmlns:a16="http://schemas.microsoft.com/office/drawing/2014/main" id="{8CEA40F1-586B-9F4A-7433-7A28E6AFE682}"/>
              </a:ext>
            </a:extLst>
          </p:cNvPr>
          <p:cNvSpPr>
            <a:spLocks noGrp="1"/>
          </p:cNvSpPr>
          <p:nvPr>
            <p:ph type="body" sz="quarter" idx="12"/>
          </p:nvPr>
        </p:nvSpPr>
        <p:spPr/>
        <p:txBody>
          <a:bodyPr/>
          <a:lstStyle/>
          <a:p>
            <a:r>
              <a:rPr lang="en-GB" dirty="0"/>
              <a:t>Introduction to Project Pride</a:t>
            </a:r>
          </a:p>
        </p:txBody>
      </p:sp>
      <p:sp>
        <p:nvSpPr>
          <p:cNvPr id="4" name="Slide Number Placeholder 3">
            <a:extLst>
              <a:ext uri="{FF2B5EF4-FFF2-40B4-BE49-F238E27FC236}">
                <a16:creationId xmlns:a16="http://schemas.microsoft.com/office/drawing/2014/main" id="{A09820C8-C295-49D0-325B-DA0D4FF703BF}"/>
              </a:ext>
            </a:extLst>
          </p:cNvPr>
          <p:cNvSpPr>
            <a:spLocks noGrp="1"/>
          </p:cNvSpPr>
          <p:nvPr>
            <p:ph type="sldNum" sz="quarter" idx="26"/>
          </p:nvPr>
        </p:nvSpPr>
        <p:spPr/>
        <p:txBody>
          <a:bodyPr/>
          <a:lstStyle/>
          <a:p>
            <a:fld id="{B1739543-E302-4EAD-9AFA-E45B8A7403F9}" type="slidenum">
              <a:rPr lang="en-GB" smtClean="0"/>
              <a:pPr/>
              <a:t>21</a:t>
            </a:fld>
            <a:endParaRPr lang="en-GB"/>
          </a:p>
        </p:txBody>
      </p:sp>
      <p:sp>
        <p:nvSpPr>
          <p:cNvPr id="5" name="Text Placeholder 4">
            <a:extLst>
              <a:ext uri="{FF2B5EF4-FFF2-40B4-BE49-F238E27FC236}">
                <a16:creationId xmlns:a16="http://schemas.microsoft.com/office/drawing/2014/main" id="{60C55926-EBDE-A4BC-E1DB-E43450DF3E90}"/>
              </a:ext>
            </a:extLst>
          </p:cNvPr>
          <p:cNvSpPr>
            <a:spLocks noGrp="1"/>
          </p:cNvSpPr>
          <p:nvPr>
            <p:ph type="body" sz="quarter" idx="13"/>
          </p:nvPr>
        </p:nvSpPr>
        <p:spPr>
          <a:xfrm>
            <a:off x="425955" y="1461598"/>
            <a:ext cx="11004910" cy="5005020"/>
          </a:xfrm>
        </p:spPr>
        <p:txBody>
          <a:bodyPr/>
          <a:lstStyle/>
          <a:p>
            <a:pPr marL="285750" indent="-285750">
              <a:buFont typeface="Wingdings" panose="05000000000000000000" pitchFamily="2" charset="2"/>
              <a:buChar char="ü"/>
            </a:pPr>
            <a:r>
              <a:rPr lang="en-GB" dirty="0"/>
              <a:t>What Is Project Pride</a:t>
            </a:r>
          </a:p>
          <a:p>
            <a:pPr marL="285750" indent="-285750">
              <a:buFont typeface="Wingdings" panose="05000000000000000000" pitchFamily="2" charset="2"/>
              <a:buChar char="ü"/>
            </a:pPr>
            <a:r>
              <a:rPr lang="en-GB" dirty="0"/>
              <a:t>Who is involved</a:t>
            </a:r>
          </a:p>
          <a:p>
            <a:pPr marL="285750" indent="-285750">
              <a:buFont typeface="Wingdings" panose="05000000000000000000" pitchFamily="2" charset="2"/>
              <a:buChar char="ü"/>
            </a:pPr>
            <a:r>
              <a:rPr lang="en-GB" dirty="0"/>
              <a:t>Who can take part</a:t>
            </a:r>
          </a:p>
          <a:p>
            <a:pPr marL="285750" indent="-285750">
              <a:buFont typeface="Wingdings" panose="05000000000000000000" pitchFamily="2" charset="2"/>
              <a:buChar char="ü"/>
            </a:pPr>
            <a:r>
              <a:rPr lang="en-GB" dirty="0"/>
              <a:t>What is the focus </a:t>
            </a:r>
          </a:p>
          <a:p>
            <a:pPr marL="285750" indent="-285750">
              <a:buFont typeface="Wingdings" panose="05000000000000000000" pitchFamily="2" charset="2"/>
              <a:buChar char="ü"/>
            </a:pPr>
            <a:r>
              <a:rPr lang="en-GB" dirty="0"/>
              <a:t>What are the steps </a:t>
            </a:r>
          </a:p>
          <a:p>
            <a:pPr marL="0" indent="0">
              <a:buNone/>
            </a:pPr>
            <a:r>
              <a:rPr lang="en-GB" b="1" dirty="0"/>
              <a:t>Step 1: </a:t>
            </a:r>
            <a:r>
              <a:rPr lang="en-GB" dirty="0"/>
              <a:t>When a site manager, Supervisor, Designer, or team feels that the site has met the requirements of either the gold, silver, bronze standards then they complete a Service avoidance audit checklist and record on safeguard with any actions, images, evidence and good practice etc.  </a:t>
            </a:r>
          </a:p>
          <a:p>
            <a:pPr marL="0" indent="0">
              <a:buNone/>
            </a:pPr>
            <a:r>
              <a:rPr lang="en-GB" b="1" dirty="0"/>
              <a:t>Step 2 </a:t>
            </a:r>
            <a:r>
              <a:rPr lang="en-GB" dirty="0"/>
              <a:t>:Complete the Service avoidance audit checklist, assess the site against Project Pride requirements, recommend a gold, silver, or bronze award, create a presentation showcasing achievements, register for a SHE7 inspection, receive recommendations if standards are not met, schedule and conduct a SHE7 inspection, provide a debrief explaining decisions and next steps.</a:t>
            </a:r>
          </a:p>
          <a:p>
            <a:pPr marL="0" indent="0">
              <a:buNone/>
            </a:pPr>
            <a:r>
              <a:rPr lang="en-GB" b="1" dirty="0"/>
              <a:t>Step 3 : </a:t>
            </a:r>
            <a:r>
              <a:rPr lang="en-GB" dirty="0"/>
              <a:t>Following the SHE7 if successful the site will be award either gold, silver or bronze. A certificate will be presented to the team. If the site has been unsuccessful in achieving gold, silver, bronze then recommendations will be proposed as to how it can improve and achieve the standard. A follow up inspection will be arranged once the actions are completed. </a:t>
            </a:r>
          </a:p>
          <a:p>
            <a:endParaRPr lang="en-GB" dirty="0"/>
          </a:p>
        </p:txBody>
      </p:sp>
    </p:spTree>
    <p:extLst>
      <p:ext uri="{BB962C8B-B14F-4D97-AF65-F5344CB8AC3E}">
        <p14:creationId xmlns:p14="http://schemas.microsoft.com/office/powerpoint/2010/main" val="75992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B32C0E-6921-9B92-A0B9-1DF68833EBBE}"/>
              </a:ext>
            </a:extLst>
          </p:cNvPr>
          <p:cNvSpPr>
            <a:spLocks noGrp="1"/>
          </p:cNvSpPr>
          <p:nvPr>
            <p:ph type="body" sz="quarter" idx="10"/>
          </p:nvPr>
        </p:nvSpPr>
        <p:spPr/>
        <p:txBody>
          <a:bodyPr/>
          <a:lstStyle/>
          <a:p>
            <a:r>
              <a:rPr lang="en-GB" dirty="0"/>
              <a:t>Project Pride</a:t>
            </a:r>
          </a:p>
        </p:txBody>
      </p:sp>
      <p:sp>
        <p:nvSpPr>
          <p:cNvPr id="3" name="Text Placeholder 2">
            <a:extLst>
              <a:ext uri="{FF2B5EF4-FFF2-40B4-BE49-F238E27FC236}">
                <a16:creationId xmlns:a16="http://schemas.microsoft.com/office/drawing/2014/main" id="{369C7173-E495-1AE3-9862-4816802195EE}"/>
              </a:ext>
            </a:extLst>
          </p:cNvPr>
          <p:cNvSpPr>
            <a:spLocks noGrp="1"/>
          </p:cNvSpPr>
          <p:nvPr>
            <p:ph type="body" sz="quarter" idx="12"/>
          </p:nvPr>
        </p:nvSpPr>
        <p:spPr>
          <a:xfrm>
            <a:off x="516010" y="944109"/>
            <a:ext cx="11004910" cy="368499"/>
          </a:xfrm>
        </p:spPr>
        <p:txBody>
          <a:bodyPr/>
          <a:lstStyle/>
          <a:p>
            <a:r>
              <a:rPr lang="en-GB" dirty="0"/>
              <a:t>Required Check lists</a:t>
            </a:r>
          </a:p>
        </p:txBody>
      </p:sp>
      <p:sp>
        <p:nvSpPr>
          <p:cNvPr id="4" name="Slide Number Placeholder 3">
            <a:extLst>
              <a:ext uri="{FF2B5EF4-FFF2-40B4-BE49-F238E27FC236}">
                <a16:creationId xmlns:a16="http://schemas.microsoft.com/office/drawing/2014/main" id="{C10A7444-B9E4-0B6E-6E2D-520FF266A447}"/>
              </a:ext>
            </a:extLst>
          </p:cNvPr>
          <p:cNvSpPr>
            <a:spLocks noGrp="1"/>
          </p:cNvSpPr>
          <p:nvPr>
            <p:ph type="sldNum" sz="quarter" idx="26"/>
          </p:nvPr>
        </p:nvSpPr>
        <p:spPr/>
        <p:txBody>
          <a:bodyPr/>
          <a:lstStyle/>
          <a:p>
            <a:fld id="{B1739543-E302-4EAD-9AFA-E45B8A7403F9}" type="slidenum">
              <a:rPr lang="en-GB" smtClean="0"/>
              <a:pPr/>
              <a:t>22</a:t>
            </a:fld>
            <a:endParaRPr lang="en-GB"/>
          </a:p>
        </p:txBody>
      </p:sp>
      <p:pic>
        <p:nvPicPr>
          <p:cNvPr id="14" name="Picture 13">
            <a:extLst>
              <a:ext uri="{FF2B5EF4-FFF2-40B4-BE49-F238E27FC236}">
                <a16:creationId xmlns:a16="http://schemas.microsoft.com/office/drawing/2014/main" id="{B99D5B5C-6A97-C5C5-1BB6-5B3EDDF9FBB5}"/>
              </a:ext>
            </a:extLst>
          </p:cNvPr>
          <p:cNvPicPr>
            <a:picLocks noChangeAspect="1"/>
          </p:cNvPicPr>
          <p:nvPr/>
        </p:nvPicPr>
        <p:blipFill>
          <a:blip r:embed="rId2"/>
          <a:stretch>
            <a:fillRect/>
          </a:stretch>
        </p:blipFill>
        <p:spPr>
          <a:xfrm rot="20270643">
            <a:off x="1474228" y="1844365"/>
            <a:ext cx="3772164" cy="4024108"/>
          </a:xfrm>
          <a:prstGeom prst="rect">
            <a:avLst/>
          </a:prstGeom>
        </p:spPr>
      </p:pic>
      <p:pic>
        <p:nvPicPr>
          <p:cNvPr id="16" name="Picture 15">
            <a:extLst>
              <a:ext uri="{FF2B5EF4-FFF2-40B4-BE49-F238E27FC236}">
                <a16:creationId xmlns:a16="http://schemas.microsoft.com/office/drawing/2014/main" id="{810A6623-448E-B181-0AB5-D2A7EC841EDE}"/>
              </a:ext>
            </a:extLst>
          </p:cNvPr>
          <p:cNvPicPr>
            <a:picLocks noChangeAspect="1"/>
          </p:cNvPicPr>
          <p:nvPr/>
        </p:nvPicPr>
        <p:blipFill>
          <a:blip r:embed="rId3"/>
          <a:stretch>
            <a:fillRect/>
          </a:stretch>
        </p:blipFill>
        <p:spPr>
          <a:xfrm rot="1610998">
            <a:off x="6094394" y="1860635"/>
            <a:ext cx="3569140" cy="4211453"/>
          </a:xfrm>
          <a:prstGeom prst="rect">
            <a:avLst/>
          </a:prstGeom>
        </p:spPr>
      </p:pic>
    </p:spTree>
    <p:extLst>
      <p:ext uri="{BB962C8B-B14F-4D97-AF65-F5344CB8AC3E}">
        <p14:creationId xmlns:p14="http://schemas.microsoft.com/office/powerpoint/2010/main" val="546293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4FBFA2-7DC9-817C-5F26-FBB247126F5C}"/>
              </a:ext>
            </a:extLst>
          </p:cNvPr>
          <p:cNvSpPr txBox="1"/>
          <p:nvPr/>
        </p:nvSpPr>
        <p:spPr>
          <a:xfrm>
            <a:off x="4253501" y="4257461"/>
            <a:ext cx="8085762" cy="646331"/>
          </a:xfrm>
          <a:prstGeom prst="rect">
            <a:avLst/>
          </a:prstGeom>
          <a:noFill/>
        </p:spPr>
        <p:txBody>
          <a:bodyPr wrap="square" rtlCol="0">
            <a:spAutoFit/>
          </a:bodyPr>
          <a:lstStyle/>
          <a:p>
            <a:r>
              <a:rPr lang="en-GB" sz="3600" b="1" dirty="0">
                <a:solidFill>
                  <a:srgbClr val="FFFFFF"/>
                </a:solidFill>
              </a:rPr>
              <a:t>Sphera Reporting</a:t>
            </a:r>
          </a:p>
        </p:txBody>
      </p:sp>
    </p:spTree>
    <p:extLst>
      <p:ext uri="{BB962C8B-B14F-4D97-AF65-F5344CB8AC3E}">
        <p14:creationId xmlns:p14="http://schemas.microsoft.com/office/powerpoint/2010/main" val="3319153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205048-4C14-43A0-A5CD-1A90D8434D52}"/>
              </a:ext>
            </a:extLst>
          </p:cNvPr>
          <p:cNvSpPr>
            <a:spLocks noGrp="1"/>
          </p:cNvSpPr>
          <p:nvPr>
            <p:ph type="body" sz="quarter" idx="10"/>
          </p:nvPr>
        </p:nvSpPr>
        <p:spPr>
          <a:xfrm>
            <a:off x="1766969" y="1262411"/>
            <a:ext cx="8658058" cy="1239757"/>
          </a:xfrm>
        </p:spPr>
        <p:txBody>
          <a:bodyPr/>
          <a:lstStyle/>
          <a:p>
            <a:r>
              <a:rPr lang="en-GB" dirty="0"/>
              <a:t>Incident Reporting and Investigations in SpheraCloud</a:t>
            </a:r>
          </a:p>
        </p:txBody>
      </p:sp>
      <p:sp>
        <p:nvSpPr>
          <p:cNvPr id="3" name="Text Placeholder 2">
            <a:extLst>
              <a:ext uri="{FF2B5EF4-FFF2-40B4-BE49-F238E27FC236}">
                <a16:creationId xmlns:a16="http://schemas.microsoft.com/office/drawing/2014/main" id="{060192DD-9726-4648-8DFE-CC667572F3AC}"/>
              </a:ext>
            </a:extLst>
          </p:cNvPr>
          <p:cNvSpPr>
            <a:spLocks noGrp="1"/>
          </p:cNvSpPr>
          <p:nvPr>
            <p:ph type="body" sz="quarter" idx="11"/>
          </p:nvPr>
        </p:nvSpPr>
        <p:spPr>
          <a:xfrm>
            <a:off x="2969030" y="3087949"/>
            <a:ext cx="6253936" cy="361444"/>
          </a:xfrm>
        </p:spPr>
        <p:txBody>
          <a:bodyPr/>
          <a:lstStyle/>
          <a:p>
            <a:r>
              <a:rPr lang="en-GB" dirty="0"/>
              <a:t>What makes a good sphera incident report.</a:t>
            </a:r>
          </a:p>
        </p:txBody>
      </p:sp>
      <p:sp>
        <p:nvSpPr>
          <p:cNvPr id="4" name="Slide Number Placeholder 3">
            <a:extLst>
              <a:ext uri="{FF2B5EF4-FFF2-40B4-BE49-F238E27FC236}">
                <a16:creationId xmlns:a16="http://schemas.microsoft.com/office/drawing/2014/main" id="{B982C7DF-8E83-469B-9676-2E0B16096DAE}"/>
              </a:ext>
            </a:extLst>
          </p:cNvPr>
          <p:cNvSpPr>
            <a:spLocks noGrp="1"/>
          </p:cNvSpPr>
          <p:nvPr>
            <p:ph type="sldNum" sz="quarter" idx="26"/>
          </p:nvPr>
        </p:nvSpPr>
        <p:spPr/>
        <p:txBody>
          <a:bodyPr/>
          <a:lstStyle/>
          <a:p>
            <a:fld id="{B1739543-E302-4EAD-9AFA-E45B8A7403F9}" type="slidenum">
              <a:rPr lang="en-GB" smtClean="0"/>
              <a:pPr/>
              <a:t>24</a:t>
            </a:fld>
            <a:endParaRPr lang="en-GB"/>
          </a:p>
        </p:txBody>
      </p:sp>
    </p:spTree>
    <p:extLst>
      <p:ext uri="{BB962C8B-B14F-4D97-AF65-F5344CB8AC3E}">
        <p14:creationId xmlns:p14="http://schemas.microsoft.com/office/powerpoint/2010/main" val="3442008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F51EBB-5A83-4640-7A0C-67D6347D3037}"/>
              </a:ext>
            </a:extLst>
          </p:cNvPr>
          <p:cNvSpPr>
            <a:spLocks noGrp="1"/>
          </p:cNvSpPr>
          <p:nvPr>
            <p:ph type="body" sz="quarter" idx="10"/>
          </p:nvPr>
        </p:nvSpPr>
        <p:spPr>
          <a:xfrm>
            <a:off x="601735" y="427588"/>
            <a:ext cx="6582836" cy="522605"/>
          </a:xfrm>
        </p:spPr>
        <p:txBody>
          <a:bodyPr/>
          <a:lstStyle/>
          <a:p>
            <a:r>
              <a:rPr lang="en-GB" dirty="0"/>
              <a:t>What is ‘good’ and why it matters.</a:t>
            </a:r>
          </a:p>
        </p:txBody>
      </p:sp>
      <p:sp>
        <p:nvSpPr>
          <p:cNvPr id="3" name="Text Placeholder 2">
            <a:extLst>
              <a:ext uri="{FF2B5EF4-FFF2-40B4-BE49-F238E27FC236}">
                <a16:creationId xmlns:a16="http://schemas.microsoft.com/office/drawing/2014/main" id="{8CEA40F1-586B-9F4A-7433-7A28E6AFE682}"/>
              </a:ext>
            </a:extLst>
          </p:cNvPr>
          <p:cNvSpPr>
            <a:spLocks noGrp="1"/>
          </p:cNvSpPr>
          <p:nvPr>
            <p:ph type="body" sz="quarter" idx="12"/>
          </p:nvPr>
        </p:nvSpPr>
        <p:spPr/>
        <p:txBody>
          <a:bodyPr/>
          <a:lstStyle/>
          <a:p>
            <a:r>
              <a:rPr lang="en-GB" dirty="0"/>
              <a:t>A good incident report logged on Sphera</a:t>
            </a:r>
          </a:p>
        </p:txBody>
      </p:sp>
      <p:sp>
        <p:nvSpPr>
          <p:cNvPr id="4" name="Slide Number Placeholder 3">
            <a:extLst>
              <a:ext uri="{FF2B5EF4-FFF2-40B4-BE49-F238E27FC236}">
                <a16:creationId xmlns:a16="http://schemas.microsoft.com/office/drawing/2014/main" id="{A09820C8-C295-49D0-325B-DA0D4FF703BF}"/>
              </a:ext>
            </a:extLst>
          </p:cNvPr>
          <p:cNvSpPr>
            <a:spLocks noGrp="1"/>
          </p:cNvSpPr>
          <p:nvPr>
            <p:ph type="sldNum" sz="quarter" idx="26"/>
          </p:nvPr>
        </p:nvSpPr>
        <p:spPr/>
        <p:txBody>
          <a:bodyPr/>
          <a:lstStyle/>
          <a:p>
            <a:fld id="{B1739543-E302-4EAD-9AFA-E45B8A7403F9}" type="slidenum">
              <a:rPr lang="en-GB" smtClean="0"/>
              <a:pPr/>
              <a:t>25</a:t>
            </a:fld>
            <a:endParaRPr lang="en-GB"/>
          </a:p>
        </p:txBody>
      </p:sp>
      <p:sp>
        <p:nvSpPr>
          <p:cNvPr id="5" name="Text Placeholder 4">
            <a:extLst>
              <a:ext uri="{FF2B5EF4-FFF2-40B4-BE49-F238E27FC236}">
                <a16:creationId xmlns:a16="http://schemas.microsoft.com/office/drawing/2014/main" id="{60C55926-EBDE-A4BC-E1DB-E43450DF3E90}"/>
              </a:ext>
            </a:extLst>
          </p:cNvPr>
          <p:cNvSpPr>
            <a:spLocks noGrp="1"/>
          </p:cNvSpPr>
          <p:nvPr>
            <p:ph type="body" sz="quarter" idx="13"/>
          </p:nvPr>
        </p:nvSpPr>
        <p:spPr>
          <a:xfrm>
            <a:off x="593545" y="1461598"/>
            <a:ext cx="11004910" cy="4782448"/>
          </a:xfrm>
        </p:spPr>
        <p:txBody>
          <a:bodyPr/>
          <a:lstStyle/>
          <a:p>
            <a:pPr marL="0" indent="0">
              <a:buNone/>
            </a:pPr>
            <a:r>
              <a:rPr lang="en-GB" sz="1600" dirty="0"/>
              <a:t>What is ‘Good’…</a:t>
            </a:r>
          </a:p>
          <a:p>
            <a:r>
              <a:rPr lang="en-GB" sz="1600" dirty="0"/>
              <a:t>Includes all available information on the incident, photos statements, Risk Assessments in the right place</a:t>
            </a:r>
          </a:p>
          <a:p>
            <a:r>
              <a:rPr lang="en-GB" sz="1600" dirty="0"/>
              <a:t>Includes any email chains pertinent to the incident.</a:t>
            </a:r>
          </a:p>
          <a:p>
            <a:r>
              <a:rPr lang="en-GB" sz="1600" dirty="0"/>
              <a:t>Photographic evidence of incident site and injuries</a:t>
            </a:r>
          </a:p>
          <a:p>
            <a:r>
              <a:rPr lang="en-GB" sz="1600" dirty="0"/>
              <a:t>Witness statements of injured parties and third parties</a:t>
            </a:r>
          </a:p>
          <a:p>
            <a:r>
              <a:rPr lang="en-GB" sz="1600" dirty="0"/>
              <a:t>Logging of actions resulting from the learning out of the incident</a:t>
            </a:r>
          </a:p>
          <a:p>
            <a:r>
              <a:rPr lang="en-GB" sz="1600" dirty="0"/>
              <a:t>Learning bulletins and toolbox talks added after the investigation reviews</a:t>
            </a:r>
          </a:p>
          <a:p>
            <a:pPr marL="0" indent="0">
              <a:buNone/>
            </a:pPr>
            <a:endParaRPr lang="en-GB" sz="1600" dirty="0"/>
          </a:p>
          <a:p>
            <a:pPr marL="0" indent="0">
              <a:buNone/>
            </a:pPr>
            <a:r>
              <a:rPr lang="en-GB" sz="1600" dirty="0"/>
              <a:t>Why it matters…</a:t>
            </a:r>
          </a:p>
          <a:p>
            <a:r>
              <a:rPr lang="en-GB" sz="1600" dirty="0"/>
              <a:t>Allows Thameswater to analyse incidents better within silo’s and look for emerging trends</a:t>
            </a:r>
          </a:p>
          <a:p>
            <a:r>
              <a:rPr lang="en-GB" sz="1600" dirty="0"/>
              <a:t>Standardising our incident reporting between disparate contractor groups</a:t>
            </a:r>
          </a:p>
          <a:p>
            <a:r>
              <a:rPr lang="en-GB" sz="1600" dirty="0"/>
              <a:t>Saves time being wasted chasing incident investigations on sphera by advisors</a:t>
            </a:r>
          </a:p>
          <a:p>
            <a:r>
              <a:rPr lang="en-GB" sz="1600" dirty="0"/>
              <a:t>Meta-analysis of incidents across workstreams and learning across silo’s</a:t>
            </a:r>
          </a:p>
          <a:p>
            <a:r>
              <a:rPr lang="en-GB" sz="1600" dirty="0"/>
              <a:t>Allows for defence in civils claims against TW and contractors</a:t>
            </a:r>
          </a:p>
        </p:txBody>
      </p:sp>
    </p:spTree>
    <p:extLst>
      <p:ext uri="{BB962C8B-B14F-4D97-AF65-F5344CB8AC3E}">
        <p14:creationId xmlns:p14="http://schemas.microsoft.com/office/powerpoint/2010/main" val="3912761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E4A2CDA-A648-FC78-F34B-3D66A5AC3862}"/>
              </a:ext>
            </a:extLst>
          </p:cNvPr>
          <p:cNvPicPr>
            <a:picLocks noChangeAspect="1"/>
          </p:cNvPicPr>
          <p:nvPr/>
        </p:nvPicPr>
        <p:blipFill>
          <a:blip r:embed="rId2"/>
          <a:stretch>
            <a:fillRect/>
          </a:stretch>
        </p:blipFill>
        <p:spPr>
          <a:xfrm>
            <a:off x="8919594" y="3062329"/>
            <a:ext cx="3026202" cy="2000443"/>
          </a:xfrm>
          <a:prstGeom prst="rect">
            <a:avLst/>
          </a:prstGeom>
        </p:spPr>
      </p:pic>
      <p:pic>
        <p:nvPicPr>
          <p:cNvPr id="14" name="Picture 13">
            <a:extLst>
              <a:ext uri="{FF2B5EF4-FFF2-40B4-BE49-F238E27FC236}">
                <a16:creationId xmlns:a16="http://schemas.microsoft.com/office/drawing/2014/main" id="{6FF676CB-F70D-A7CE-52E2-FFB42D416821}"/>
              </a:ext>
            </a:extLst>
          </p:cNvPr>
          <p:cNvPicPr>
            <a:picLocks noChangeAspect="1"/>
          </p:cNvPicPr>
          <p:nvPr/>
        </p:nvPicPr>
        <p:blipFill>
          <a:blip r:embed="rId3"/>
          <a:stretch>
            <a:fillRect/>
          </a:stretch>
        </p:blipFill>
        <p:spPr>
          <a:xfrm>
            <a:off x="6362850" y="2197880"/>
            <a:ext cx="4069845" cy="1343164"/>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C7A42D0D-B7EB-4BA3-86C7-629241103385}"/>
              </a:ext>
            </a:extLst>
          </p:cNvPr>
          <p:cNvSpPr>
            <a:spLocks noGrp="1"/>
          </p:cNvSpPr>
          <p:nvPr>
            <p:ph type="body" sz="quarter" idx="11"/>
          </p:nvPr>
        </p:nvSpPr>
        <p:spPr>
          <a:xfrm>
            <a:off x="391613" y="3496942"/>
            <a:ext cx="5114578" cy="2062614"/>
          </a:xfrm>
        </p:spPr>
        <p:txBody>
          <a:bodyPr>
            <a:normAutofit fontScale="85000" lnSpcReduction="10000"/>
          </a:bodyPr>
          <a:lstStyle/>
          <a:p>
            <a:r>
              <a:rPr lang="en-GB" dirty="0"/>
              <a:t>Sphera incident report</a:t>
            </a:r>
          </a:p>
          <a:p>
            <a:pPr marL="342900" indent="-342900">
              <a:buFont typeface="Arial" panose="020B0604020202020204" pitchFamily="34" charset="0"/>
              <a:buChar char="•"/>
            </a:pPr>
            <a:r>
              <a:rPr lang="en-GB" dirty="0"/>
              <a:t>Incident details</a:t>
            </a:r>
          </a:p>
          <a:p>
            <a:pPr marL="342900" indent="-342900">
              <a:buFont typeface="Arial" panose="020B0604020202020204" pitchFamily="34" charset="0"/>
              <a:buChar char="•"/>
            </a:pPr>
            <a:r>
              <a:rPr lang="en-GB" dirty="0"/>
              <a:t>Who, where, when and what has happened.</a:t>
            </a:r>
          </a:p>
          <a:p>
            <a:pPr marL="342900" indent="-342900">
              <a:buFont typeface="Arial" panose="020B0604020202020204" pitchFamily="34" charset="0"/>
              <a:buChar char="•"/>
            </a:pPr>
            <a:r>
              <a:rPr lang="en-GB" dirty="0"/>
              <a:t>Immediate information</a:t>
            </a:r>
          </a:p>
          <a:p>
            <a:pPr marL="342900" indent="-342900">
              <a:buFont typeface="Arial" panose="020B0604020202020204" pitchFamily="34" charset="0"/>
              <a:buChar char="•"/>
            </a:pPr>
            <a:r>
              <a:rPr lang="en-GB" dirty="0"/>
              <a:t>Not investigation or documentation at this time</a:t>
            </a:r>
          </a:p>
          <a:p>
            <a:pPr marL="342900" indent="-342900">
              <a:buFont typeface="Arial" panose="020B0604020202020204" pitchFamily="34" charset="0"/>
              <a:buChar char="•"/>
            </a:pPr>
            <a:r>
              <a:rPr lang="en-GB" dirty="0"/>
              <a:t>Allocate for investigation and create investigation page</a:t>
            </a:r>
          </a:p>
        </p:txBody>
      </p:sp>
      <p:sp>
        <p:nvSpPr>
          <p:cNvPr id="4" name="Text Placeholder 3">
            <a:extLst>
              <a:ext uri="{FF2B5EF4-FFF2-40B4-BE49-F238E27FC236}">
                <a16:creationId xmlns:a16="http://schemas.microsoft.com/office/drawing/2014/main" id="{64121DB0-41CF-450E-BD94-08A211154AB8}"/>
              </a:ext>
            </a:extLst>
          </p:cNvPr>
          <p:cNvSpPr>
            <a:spLocks noGrp="1"/>
          </p:cNvSpPr>
          <p:nvPr>
            <p:ph type="body" sz="quarter" idx="10"/>
          </p:nvPr>
        </p:nvSpPr>
        <p:spPr>
          <a:xfrm>
            <a:off x="391612" y="2114441"/>
            <a:ext cx="5114579" cy="681010"/>
          </a:xfrm>
        </p:spPr>
        <p:txBody>
          <a:bodyPr>
            <a:normAutofit/>
          </a:bodyPr>
          <a:lstStyle/>
          <a:p>
            <a:r>
              <a:rPr lang="en-GB" sz="3200" dirty="0"/>
              <a:t>Incident reporting on sphera</a:t>
            </a:r>
          </a:p>
        </p:txBody>
      </p:sp>
      <p:sp>
        <p:nvSpPr>
          <p:cNvPr id="5" name="Slide Number Placeholder 4">
            <a:extLst>
              <a:ext uri="{FF2B5EF4-FFF2-40B4-BE49-F238E27FC236}">
                <a16:creationId xmlns:a16="http://schemas.microsoft.com/office/drawing/2014/main" id="{394DB3BE-1E91-4980-B5D4-838A0F3BB97A}"/>
              </a:ext>
            </a:extLst>
          </p:cNvPr>
          <p:cNvSpPr>
            <a:spLocks noGrp="1"/>
          </p:cNvSpPr>
          <p:nvPr>
            <p:ph type="sldNum" sz="quarter" idx="26"/>
          </p:nvPr>
        </p:nvSpPr>
        <p:spPr/>
        <p:txBody>
          <a:bodyPr/>
          <a:lstStyle/>
          <a:p>
            <a:fld id="{B1739543-E302-4EAD-9AFA-E45B8A7403F9}" type="slidenum">
              <a:rPr lang="en-GB" smtClean="0"/>
              <a:pPr/>
              <a:t>26</a:t>
            </a:fld>
            <a:endParaRPr lang="en-GB"/>
          </a:p>
        </p:txBody>
      </p:sp>
      <p:sp>
        <p:nvSpPr>
          <p:cNvPr id="8" name="Text Placeholder 1">
            <a:extLst>
              <a:ext uri="{FF2B5EF4-FFF2-40B4-BE49-F238E27FC236}">
                <a16:creationId xmlns:a16="http://schemas.microsoft.com/office/drawing/2014/main" id="{1FA9D268-7F08-7BB7-42A4-1E0EB728F18A}"/>
              </a:ext>
            </a:extLst>
          </p:cNvPr>
          <p:cNvSpPr txBox="1">
            <a:spLocks/>
          </p:cNvSpPr>
          <p:nvPr/>
        </p:nvSpPr>
        <p:spPr>
          <a:xfrm>
            <a:off x="391612" y="2795450"/>
            <a:ext cx="4884665" cy="400050"/>
          </a:xfrm>
          <a:prstGeom prst="rect">
            <a:avLst/>
          </a:prstGeom>
          <a:solidFill>
            <a:schemeClr val="accent5">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Adding incident detail to sphera</a:t>
            </a:r>
          </a:p>
        </p:txBody>
      </p:sp>
      <p:pic>
        <p:nvPicPr>
          <p:cNvPr id="10" name="Picture 9">
            <a:extLst>
              <a:ext uri="{FF2B5EF4-FFF2-40B4-BE49-F238E27FC236}">
                <a16:creationId xmlns:a16="http://schemas.microsoft.com/office/drawing/2014/main" id="{B51D179D-2270-47B7-69C1-FE944A4520E8}"/>
              </a:ext>
            </a:extLst>
          </p:cNvPr>
          <p:cNvPicPr>
            <a:picLocks noChangeAspect="1"/>
          </p:cNvPicPr>
          <p:nvPr/>
        </p:nvPicPr>
        <p:blipFill>
          <a:blip r:embed="rId4"/>
          <a:stretch>
            <a:fillRect/>
          </a:stretch>
        </p:blipFill>
        <p:spPr>
          <a:xfrm>
            <a:off x="6216979" y="122315"/>
            <a:ext cx="3566469" cy="176799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CBFFD35-A653-19A9-7C3D-8D2814E50B5B}"/>
              </a:ext>
            </a:extLst>
          </p:cNvPr>
          <p:cNvPicPr>
            <a:picLocks noChangeAspect="1"/>
          </p:cNvPicPr>
          <p:nvPr/>
        </p:nvPicPr>
        <p:blipFill>
          <a:blip r:embed="rId5"/>
          <a:stretch>
            <a:fillRect/>
          </a:stretch>
        </p:blipFill>
        <p:spPr>
          <a:xfrm>
            <a:off x="9108561" y="659481"/>
            <a:ext cx="3026201" cy="2135969"/>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CAECE8E9-B8C3-7E3B-65DF-ECA91D074184}"/>
              </a:ext>
            </a:extLst>
          </p:cNvPr>
          <p:cNvPicPr>
            <a:picLocks noChangeAspect="1"/>
          </p:cNvPicPr>
          <p:nvPr/>
        </p:nvPicPr>
        <p:blipFill>
          <a:blip r:embed="rId6"/>
          <a:stretch>
            <a:fillRect/>
          </a:stretch>
        </p:blipFill>
        <p:spPr>
          <a:xfrm>
            <a:off x="6368736" y="4462798"/>
            <a:ext cx="3414712" cy="909637"/>
          </a:xfrm>
          <a:prstGeom prst="rect">
            <a:avLst/>
          </a:prstGeom>
        </p:spPr>
      </p:pic>
      <p:pic>
        <p:nvPicPr>
          <p:cNvPr id="20" name="Picture 19">
            <a:extLst>
              <a:ext uri="{FF2B5EF4-FFF2-40B4-BE49-F238E27FC236}">
                <a16:creationId xmlns:a16="http://schemas.microsoft.com/office/drawing/2014/main" id="{A272C321-FC86-0F35-B3A0-4F41D1B562BA}"/>
              </a:ext>
            </a:extLst>
          </p:cNvPr>
          <p:cNvPicPr>
            <a:picLocks noChangeAspect="1"/>
          </p:cNvPicPr>
          <p:nvPr/>
        </p:nvPicPr>
        <p:blipFill>
          <a:blip r:embed="rId7"/>
          <a:stretch>
            <a:fillRect/>
          </a:stretch>
        </p:blipFill>
        <p:spPr>
          <a:xfrm>
            <a:off x="7242810" y="5606920"/>
            <a:ext cx="3924300" cy="952500"/>
          </a:xfrm>
          <a:prstGeom prst="rect">
            <a:avLst/>
          </a:prstGeom>
        </p:spPr>
      </p:pic>
      <p:sp>
        <p:nvSpPr>
          <p:cNvPr id="21" name="Oval 20">
            <a:extLst>
              <a:ext uri="{FF2B5EF4-FFF2-40B4-BE49-F238E27FC236}">
                <a16:creationId xmlns:a16="http://schemas.microsoft.com/office/drawing/2014/main" id="{52E51DE3-FC4B-3A2A-D74D-B98C4BE48E9B}"/>
              </a:ext>
            </a:extLst>
          </p:cNvPr>
          <p:cNvSpPr/>
          <p:nvPr/>
        </p:nvSpPr>
        <p:spPr>
          <a:xfrm>
            <a:off x="9108561" y="5799909"/>
            <a:ext cx="1820696" cy="684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57077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8E7BA6-B065-79AE-09C2-7A556BD6B7AA}"/>
              </a:ext>
            </a:extLst>
          </p:cNvPr>
          <p:cNvSpPr>
            <a:spLocks noGrp="1"/>
          </p:cNvSpPr>
          <p:nvPr>
            <p:ph type="body" sz="quarter" idx="17"/>
          </p:nvPr>
        </p:nvSpPr>
        <p:spPr/>
        <p:txBody>
          <a:bodyPr/>
          <a:lstStyle/>
          <a:p>
            <a:r>
              <a:rPr lang="en-GB" dirty="0"/>
              <a:t>Adding investigation detail to sphera</a:t>
            </a:r>
          </a:p>
        </p:txBody>
      </p:sp>
      <p:sp>
        <p:nvSpPr>
          <p:cNvPr id="3" name="Text Placeholder 2">
            <a:extLst>
              <a:ext uri="{FF2B5EF4-FFF2-40B4-BE49-F238E27FC236}">
                <a16:creationId xmlns:a16="http://schemas.microsoft.com/office/drawing/2014/main" id="{938AC136-AD74-F8A8-63F6-79B135186E61}"/>
              </a:ext>
            </a:extLst>
          </p:cNvPr>
          <p:cNvSpPr>
            <a:spLocks noGrp="1"/>
          </p:cNvSpPr>
          <p:nvPr>
            <p:ph type="body" sz="quarter" idx="16"/>
          </p:nvPr>
        </p:nvSpPr>
        <p:spPr/>
        <p:txBody>
          <a:bodyPr/>
          <a:lstStyle/>
          <a:p>
            <a:r>
              <a:rPr lang="en-GB" dirty="0"/>
              <a:t>Investigation reporting</a:t>
            </a:r>
          </a:p>
        </p:txBody>
      </p:sp>
      <p:sp>
        <p:nvSpPr>
          <p:cNvPr id="4" name="Text Placeholder 3">
            <a:extLst>
              <a:ext uri="{FF2B5EF4-FFF2-40B4-BE49-F238E27FC236}">
                <a16:creationId xmlns:a16="http://schemas.microsoft.com/office/drawing/2014/main" id="{DDC15EB6-FF26-0FDE-BEB2-9A1F18DBE937}"/>
              </a:ext>
            </a:extLst>
          </p:cNvPr>
          <p:cNvSpPr>
            <a:spLocks noGrp="1"/>
          </p:cNvSpPr>
          <p:nvPr>
            <p:ph type="body" sz="quarter" idx="13"/>
          </p:nvPr>
        </p:nvSpPr>
        <p:spPr/>
        <p:txBody>
          <a:bodyPr/>
          <a:lstStyle/>
          <a:p>
            <a:r>
              <a:rPr lang="en-GB" dirty="0"/>
              <a:t>Answer control and immediate causes questions.</a:t>
            </a:r>
          </a:p>
          <a:p>
            <a:r>
              <a:rPr lang="en-GB" dirty="0"/>
              <a:t>Assign any immediate causes actions</a:t>
            </a:r>
          </a:p>
          <a:p>
            <a:r>
              <a:rPr lang="en-GB" dirty="0"/>
              <a:t>Actions arising from the investigation.</a:t>
            </a:r>
          </a:p>
          <a:p>
            <a:r>
              <a:rPr lang="en-GB" dirty="0"/>
              <a:t>Additional notes and conclusions</a:t>
            </a:r>
          </a:p>
          <a:p>
            <a:r>
              <a:rPr lang="en-GB" dirty="0"/>
              <a:t>All documentation from the investigation, witness statements, reports, photographs in ‘Related Documents’ section.</a:t>
            </a:r>
          </a:p>
          <a:p>
            <a:r>
              <a:rPr lang="en-GB" dirty="0"/>
              <a:t>Investigation complete – ‘yes’ – alert H&amp;S Advisor to complete root causes analysis.</a:t>
            </a:r>
          </a:p>
          <a:p>
            <a:endParaRPr lang="en-GB" dirty="0"/>
          </a:p>
        </p:txBody>
      </p:sp>
      <p:sp>
        <p:nvSpPr>
          <p:cNvPr id="5" name="Slide Number Placeholder 4">
            <a:extLst>
              <a:ext uri="{FF2B5EF4-FFF2-40B4-BE49-F238E27FC236}">
                <a16:creationId xmlns:a16="http://schemas.microsoft.com/office/drawing/2014/main" id="{9C7E1F24-E632-4C9B-E9F5-A93648F6FB59}"/>
              </a:ext>
            </a:extLst>
          </p:cNvPr>
          <p:cNvSpPr>
            <a:spLocks noGrp="1"/>
          </p:cNvSpPr>
          <p:nvPr>
            <p:ph type="sldNum" sz="quarter" idx="26"/>
          </p:nvPr>
        </p:nvSpPr>
        <p:spPr/>
        <p:txBody>
          <a:bodyPr/>
          <a:lstStyle/>
          <a:p>
            <a:fld id="{B1739543-E302-4EAD-9AFA-E45B8A7403F9}" type="slidenum">
              <a:rPr lang="en-GB" smtClean="0"/>
              <a:pPr/>
              <a:t>27</a:t>
            </a:fld>
            <a:endParaRPr lang="en-GB"/>
          </a:p>
        </p:txBody>
      </p:sp>
      <p:pic>
        <p:nvPicPr>
          <p:cNvPr id="7" name="Picture 6">
            <a:extLst>
              <a:ext uri="{FF2B5EF4-FFF2-40B4-BE49-F238E27FC236}">
                <a16:creationId xmlns:a16="http://schemas.microsoft.com/office/drawing/2014/main" id="{A58647D3-D213-1EA3-4FC1-3251D4BA2A28}"/>
              </a:ext>
            </a:extLst>
          </p:cNvPr>
          <p:cNvPicPr>
            <a:picLocks noChangeAspect="1"/>
          </p:cNvPicPr>
          <p:nvPr/>
        </p:nvPicPr>
        <p:blipFill>
          <a:blip r:embed="rId2"/>
          <a:stretch>
            <a:fillRect/>
          </a:stretch>
        </p:blipFill>
        <p:spPr>
          <a:xfrm>
            <a:off x="6252754" y="203829"/>
            <a:ext cx="4816229" cy="167772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DD5DC00-AF0A-844B-9A7E-34A112EF64E4}"/>
              </a:ext>
            </a:extLst>
          </p:cNvPr>
          <p:cNvPicPr>
            <a:picLocks noChangeAspect="1"/>
          </p:cNvPicPr>
          <p:nvPr/>
        </p:nvPicPr>
        <p:blipFill>
          <a:blip r:embed="rId3"/>
          <a:stretch>
            <a:fillRect/>
          </a:stretch>
        </p:blipFill>
        <p:spPr>
          <a:xfrm>
            <a:off x="6131977" y="3247354"/>
            <a:ext cx="5703298" cy="154580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C432513-099E-DFB0-B166-0CA2BE2E38E0}"/>
              </a:ext>
            </a:extLst>
          </p:cNvPr>
          <p:cNvPicPr>
            <a:picLocks noChangeAspect="1"/>
          </p:cNvPicPr>
          <p:nvPr/>
        </p:nvPicPr>
        <p:blipFill>
          <a:blip r:embed="rId4"/>
          <a:stretch>
            <a:fillRect/>
          </a:stretch>
        </p:blipFill>
        <p:spPr>
          <a:xfrm>
            <a:off x="8168640" y="1925742"/>
            <a:ext cx="3839527" cy="200141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F5246984-02AF-3722-E141-99CD95551EAC}"/>
              </a:ext>
            </a:extLst>
          </p:cNvPr>
          <p:cNvPicPr>
            <a:picLocks noChangeAspect="1"/>
          </p:cNvPicPr>
          <p:nvPr/>
        </p:nvPicPr>
        <p:blipFill>
          <a:blip r:embed="rId5"/>
          <a:stretch>
            <a:fillRect/>
          </a:stretch>
        </p:blipFill>
        <p:spPr>
          <a:xfrm>
            <a:off x="7341325" y="4523983"/>
            <a:ext cx="3927893" cy="2116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6813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1E2D73-1412-4037-8B6A-A21F2536F415}"/>
              </a:ext>
            </a:extLst>
          </p:cNvPr>
          <p:cNvSpPr>
            <a:spLocks noGrp="1"/>
          </p:cNvSpPr>
          <p:nvPr>
            <p:ph type="body" sz="quarter" idx="12"/>
          </p:nvPr>
        </p:nvSpPr>
        <p:spPr/>
        <p:txBody>
          <a:bodyPr/>
          <a:lstStyle/>
          <a:p>
            <a:r>
              <a:rPr lang="en-GB" dirty="0"/>
              <a:t>Timelines for investigations. (section 10 of Thameswater H&amp;S manual)</a:t>
            </a:r>
          </a:p>
        </p:txBody>
      </p:sp>
      <p:sp>
        <p:nvSpPr>
          <p:cNvPr id="3" name="Text Placeholder 2">
            <a:extLst>
              <a:ext uri="{FF2B5EF4-FFF2-40B4-BE49-F238E27FC236}">
                <a16:creationId xmlns:a16="http://schemas.microsoft.com/office/drawing/2014/main" id="{5E52C13A-C202-4290-AA69-5EEB5FEB9942}"/>
              </a:ext>
            </a:extLst>
          </p:cNvPr>
          <p:cNvSpPr>
            <a:spLocks noGrp="1"/>
          </p:cNvSpPr>
          <p:nvPr>
            <p:ph type="body" sz="quarter" idx="10"/>
          </p:nvPr>
        </p:nvSpPr>
        <p:spPr>
          <a:xfrm>
            <a:off x="601735" y="427588"/>
            <a:ext cx="8315842" cy="522605"/>
          </a:xfrm>
        </p:spPr>
        <p:txBody>
          <a:bodyPr/>
          <a:lstStyle/>
          <a:p>
            <a:r>
              <a:rPr lang="en-GB" dirty="0"/>
              <a:t>Critical Timelines for incident reporting</a:t>
            </a:r>
          </a:p>
        </p:txBody>
      </p:sp>
      <p:sp>
        <p:nvSpPr>
          <p:cNvPr id="4" name="Text Placeholder 3">
            <a:extLst>
              <a:ext uri="{FF2B5EF4-FFF2-40B4-BE49-F238E27FC236}">
                <a16:creationId xmlns:a16="http://schemas.microsoft.com/office/drawing/2014/main" id="{973A2B8D-FCF4-4B24-9929-B887AECAA656}"/>
              </a:ext>
            </a:extLst>
          </p:cNvPr>
          <p:cNvSpPr>
            <a:spLocks noGrp="1"/>
          </p:cNvSpPr>
          <p:nvPr>
            <p:ph type="body" sz="quarter" idx="16"/>
          </p:nvPr>
        </p:nvSpPr>
        <p:spPr/>
        <p:txBody>
          <a:bodyPr/>
          <a:lstStyle/>
          <a:p>
            <a:r>
              <a:rPr lang="en-GB" sz="900" dirty="0"/>
              <a:t>1hr to report through to TW H&amp;S</a:t>
            </a:r>
          </a:p>
          <a:p>
            <a:r>
              <a:rPr lang="en-GB" sz="900" dirty="0"/>
              <a:t>24hr incident report on sphera and </a:t>
            </a:r>
            <a:r>
              <a:rPr lang="en-GB" sz="900" dirty="0" err="1"/>
              <a:t>Homesafe</a:t>
            </a:r>
            <a:r>
              <a:rPr lang="en-GB" sz="900" dirty="0"/>
              <a:t> counter reset</a:t>
            </a:r>
          </a:p>
          <a:p>
            <a:r>
              <a:rPr lang="en-GB" sz="900" dirty="0"/>
              <a:t>48hrs Executive Incident Report</a:t>
            </a:r>
          </a:p>
          <a:p>
            <a:r>
              <a:rPr lang="en-GB" sz="900" dirty="0"/>
              <a:t>72hr Initial Incident Review</a:t>
            </a:r>
          </a:p>
          <a:p>
            <a:r>
              <a:rPr lang="en-GB" sz="900" dirty="0"/>
              <a:t>14 days to complete investigation in sphera</a:t>
            </a:r>
          </a:p>
          <a:p>
            <a:r>
              <a:rPr lang="en-GB" sz="900" dirty="0"/>
              <a:t>21 day Executive Incident Review</a:t>
            </a:r>
          </a:p>
        </p:txBody>
      </p:sp>
      <p:sp>
        <p:nvSpPr>
          <p:cNvPr id="5" name="Text Placeholder 4">
            <a:extLst>
              <a:ext uri="{FF2B5EF4-FFF2-40B4-BE49-F238E27FC236}">
                <a16:creationId xmlns:a16="http://schemas.microsoft.com/office/drawing/2014/main" id="{AE5CCB18-EE4C-4F8E-9C35-F0358C3F91A5}"/>
              </a:ext>
            </a:extLst>
          </p:cNvPr>
          <p:cNvSpPr>
            <a:spLocks noGrp="1"/>
          </p:cNvSpPr>
          <p:nvPr>
            <p:ph type="body" sz="quarter" idx="17"/>
          </p:nvPr>
        </p:nvSpPr>
        <p:spPr/>
        <p:txBody>
          <a:bodyPr/>
          <a:lstStyle/>
          <a:p>
            <a:r>
              <a:rPr lang="en-GB" sz="1100" dirty="0"/>
              <a:t>1hr to report through to TW H&amp;S.</a:t>
            </a:r>
          </a:p>
          <a:p>
            <a:r>
              <a:rPr lang="en-GB" sz="1100" dirty="0"/>
              <a:t>24hr incident report on sphere</a:t>
            </a:r>
          </a:p>
          <a:p>
            <a:r>
              <a:rPr lang="en-GB" sz="1100" dirty="0"/>
              <a:t>14 days investigation completed in sphera</a:t>
            </a:r>
          </a:p>
          <a:p>
            <a:r>
              <a:rPr lang="en-GB" sz="1100" dirty="0"/>
              <a:t>21 day Senior Incident Review</a:t>
            </a:r>
          </a:p>
        </p:txBody>
      </p:sp>
      <p:sp>
        <p:nvSpPr>
          <p:cNvPr id="6" name="Text Placeholder 5">
            <a:extLst>
              <a:ext uri="{FF2B5EF4-FFF2-40B4-BE49-F238E27FC236}">
                <a16:creationId xmlns:a16="http://schemas.microsoft.com/office/drawing/2014/main" id="{5DA27FF0-1BE6-401D-80E5-3FB0CB628E1D}"/>
              </a:ext>
            </a:extLst>
          </p:cNvPr>
          <p:cNvSpPr>
            <a:spLocks noGrp="1"/>
          </p:cNvSpPr>
          <p:nvPr>
            <p:ph type="body" sz="quarter" idx="18"/>
          </p:nvPr>
        </p:nvSpPr>
        <p:spPr/>
        <p:txBody>
          <a:bodyPr/>
          <a:lstStyle/>
          <a:p>
            <a:r>
              <a:rPr lang="en-GB" sz="1100" dirty="0"/>
              <a:t>1hr to report through to TW H&amp;S</a:t>
            </a:r>
          </a:p>
          <a:p>
            <a:r>
              <a:rPr lang="en-GB" sz="1100" dirty="0"/>
              <a:t>24hr incident report on sphere</a:t>
            </a:r>
          </a:p>
          <a:p>
            <a:r>
              <a:rPr lang="en-GB" sz="1100" dirty="0"/>
              <a:t>4 days investigation complete in Sphera</a:t>
            </a:r>
          </a:p>
          <a:p>
            <a:endParaRPr lang="en-GB" sz="1100" dirty="0"/>
          </a:p>
        </p:txBody>
      </p:sp>
      <p:sp>
        <p:nvSpPr>
          <p:cNvPr id="7" name="Text Placeholder 6">
            <a:extLst>
              <a:ext uri="{FF2B5EF4-FFF2-40B4-BE49-F238E27FC236}">
                <a16:creationId xmlns:a16="http://schemas.microsoft.com/office/drawing/2014/main" id="{7A706A72-7C30-4DFD-82D8-B356CDF78E15}"/>
              </a:ext>
            </a:extLst>
          </p:cNvPr>
          <p:cNvSpPr>
            <a:spLocks noGrp="1"/>
          </p:cNvSpPr>
          <p:nvPr>
            <p:ph type="body" sz="quarter" idx="19"/>
          </p:nvPr>
        </p:nvSpPr>
        <p:spPr>
          <a:solidFill>
            <a:schemeClr val="accent5">
              <a:lumMod val="40000"/>
              <a:lumOff val="60000"/>
            </a:schemeClr>
          </a:solidFill>
        </p:spPr>
        <p:txBody>
          <a:bodyPr/>
          <a:lstStyle/>
          <a:p>
            <a:r>
              <a:rPr lang="en-GB" dirty="0"/>
              <a:t>RIDDOR and Lost Time Injuries</a:t>
            </a:r>
          </a:p>
        </p:txBody>
      </p:sp>
      <p:sp>
        <p:nvSpPr>
          <p:cNvPr id="8" name="Text Placeholder 7">
            <a:extLst>
              <a:ext uri="{FF2B5EF4-FFF2-40B4-BE49-F238E27FC236}">
                <a16:creationId xmlns:a16="http://schemas.microsoft.com/office/drawing/2014/main" id="{FE5A022D-1810-4DFD-A236-D0AF1C8A374C}"/>
              </a:ext>
            </a:extLst>
          </p:cNvPr>
          <p:cNvSpPr>
            <a:spLocks noGrp="1"/>
          </p:cNvSpPr>
          <p:nvPr>
            <p:ph type="body" sz="quarter" idx="20"/>
          </p:nvPr>
        </p:nvSpPr>
        <p:spPr/>
        <p:txBody>
          <a:bodyPr/>
          <a:lstStyle/>
          <a:p>
            <a:r>
              <a:rPr lang="en-GB" dirty="0"/>
              <a:t>High Near Miss and LV Service Strikes</a:t>
            </a:r>
          </a:p>
        </p:txBody>
      </p:sp>
      <p:sp>
        <p:nvSpPr>
          <p:cNvPr id="9" name="Text Placeholder 8">
            <a:extLst>
              <a:ext uri="{FF2B5EF4-FFF2-40B4-BE49-F238E27FC236}">
                <a16:creationId xmlns:a16="http://schemas.microsoft.com/office/drawing/2014/main" id="{0E79FD0B-0FC9-4DC6-B8DC-375E0D00A937}"/>
              </a:ext>
            </a:extLst>
          </p:cNvPr>
          <p:cNvSpPr>
            <a:spLocks noGrp="1"/>
          </p:cNvSpPr>
          <p:nvPr>
            <p:ph type="body" sz="quarter" idx="21"/>
          </p:nvPr>
        </p:nvSpPr>
        <p:spPr>
          <a:xfrm>
            <a:off x="598486" y="4805784"/>
            <a:ext cx="1789605" cy="1444672"/>
          </a:xfrm>
        </p:spPr>
        <p:txBody>
          <a:bodyPr/>
          <a:lstStyle/>
          <a:p>
            <a:endParaRPr lang="en-GB" dirty="0"/>
          </a:p>
          <a:p>
            <a:r>
              <a:rPr lang="en-GB" dirty="0"/>
              <a:t>Low/medium near miss, Non-LV Service Strikes and Non-Lost Time Injuries</a:t>
            </a:r>
          </a:p>
          <a:p>
            <a:endParaRPr lang="en-GB" dirty="0"/>
          </a:p>
        </p:txBody>
      </p:sp>
      <p:sp>
        <p:nvSpPr>
          <p:cNvPr id="10" name="Slide Number Placeholder 9">
            <a:extLst>
              <a:ext uri="{FF2B5EF4-FFF2-40B4-BE49-F238E27FC236}">
                <a16:creationId xmlns:a16="http://schemas.microsoft.com/office/drawing/2014/main" id="{DCB06CED-1161-4C85-9C2C-484C91C3DDE5}"/>
              </a:ext>
            </a:extLst>
          </p:cNvPr>
          <p:cNvSpPr>
            <a:spLocks noGrp="1"/>
          </p:cNvSpPr>
          <p:nvPr>
            <p:ph type="sldNum" sz="quarter" idx="26"/>
          </p:nvPr>
        </p:nvSpPr>
        <p:spPr/>
        <p:txBody>
          <a:bodyPr/>
          <a:lstStyle/>
          <a:p>
            <a:fld id="{B1739543-E302-4EAD-9AFA-E45B8A7403F9}" type="slidenum">
              <a:rPr lang="en-GB" smtClean="0"/>
              <a:pPr/>
              <a:t>28</a:t>
            </a:fld>
            <a:endParaRPr lang="en-GB"/>
          </a:p>
        </p:txBody>
      </p:sp>
      <p:pic>
        <p:nvPicPr>
          <p:cNvPr id="15" name="Picture 14">
            <a:extLst>
              <a:ext uri="{FF2B5EF4-FFF2-40B4-BE49-F238E27FC236}">
                <a16:creationId xmlns:a16="http://schemas.microsoft.com/office/drawing/2014/main" id="{159A33AD-17CB-B688-497E-5C21A6253A59}"/>
              </a:ext>
            </a:extLst>
          </p:cNvPr>
          <p:cNvPicPr>
            <a:picLocks noChangeAspect="1"/>
          </p:cNvPicPr>
          <p:nvPr/>
        </p:nvPicPr>
        <p:blipFill>
          <a:blip r:embed="rId2"/>
          <a:stretch>
            <a:fillRect/>
          </a:stretch>
        </p:blipFill>
        <p:spPr>
          <a:xfrm>
            <a:off x="6261463" y="2323408"/>
            <a:ext cx="4924700" cy="2908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4840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205048-4C14-43A0-A5CD-1A90D8434D52}"/>
              </a:ext>
            </a:extLst>
          </p:cNvPr>
          <p:cNvSpPr>
            <a:spLocks noGrp="1"/>
          </p:cNvSpPr>
          <p:nvPr>
            <p:ph type="body" sz="quarter" idx="10"/>
          </p:nvPr>
        </p:nvSpPr>
        <p:spPr>
          <a:xfrm>
            <a:off x="1766969" y="1262412"/>
            <a:ext cx="4546745" cy="670892"/>
          </a:xfrm>
        </p:spPr>
        <p:txBody>
          <a:bodyPr/>
          <a:lstStyle/>
          <a:p>
            <a:r>
              <a:rPr lang="en-GB" dirty="0"/>
              <a:t>Information Sources</a:t>
            </a:r>
          </a:p>
        </p:txBody>
      </p:sp>
      <p:sp>
        <p:nvSpPr>
          <p:cNvPr id="3" name="Text Placeholder 2">
            <a:extLst>
              <a:ext uri="{FF2B5EF4-FFF2-40B4-BE49-F238E27FC236}">
                <a16:creationId xmlns:a16="http://schemas.microsoft.com/office/drawing/2014/main" id="{060192DD-9726-4648-8DFE-CC667572F3AC}"/>
              </a:ext>
            </a:extLst>
          </p:cNvPr>
          <p:cNvSpPr>
            <a:spLocks noGrp="1"/>
          </p:cNvSpPr>
          <p:nvPr>
            <p:ph type="body" sz="quarter" idx="11"/>
          </p:nvPr>
        </p:nvSpPr>
        <p:spPr>
          <a:xfrm>
            <a:off x="1158240" y="2175180"/>
            <a:ext cx="7977640" cy="2507639"/>
          </a:xfrm>
        </p:spPr>
        <p:txBody>
          <a:bodyPr/>
          <a:lstStyle/>
          <a:p>
            <a:pPr marL="457200" indent="-457200" algn="l">
              <a:buFont typeface="+mj-lt"/>
              <a:buAutoNum type="arabicPeriod"/>
            </a:pPr>
            <a:r>
              <a:rPr lang="en-GB" dirty="0"/>
              <a:t>Thameswater Health and Safety manual – section 10 managing incidents</a:t>
            </a:r>
          </a:p>
          <a:p>
            <a:pPr marL="457200" indent="-457200" algn="l">
              <a:buFont typeface="+mj-lt"/>
              <a:buAutoNum type="arabicPeriod"/>
            </a:pPr>
            <a:r>
              <a:rPr lang="en-GB" dirty="0"/>
              <a:t>Thameswater Health and Safety advisors</a:t>
            </a:r>
          </a:p>
          <a:p>
            <a:pPr marL="457200" indent="-457200" algn="l">
              <a:buFont typeface="+mj-lt"/>
              <a:buAutoNum type="arabicPeriod"/>
            </a:pPr>
            <a:r>
              <a:rPr lang="en-GB" dirty="0" err="1"/>
              <a:t>SHExx</a:t>
            </a:r>
            <a:r>
              <a:rPr lang="en-GB" dirty="0"/>
              <a:t> Investigation checklist</a:t>
            </a: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B982C7DF-8E83-469B-9676-2E0B16096DAE}"/>
              </a:ext>
            </a:extLst>
          </p:cNvPr>
          <p:cNvSpPr>
            <a:spLocks noGrp="1"/>
          </p:cNvSpPr>
          <p:nvPr>
            <p:ph type="sldNum" sz="quarter" idx="26"/>
          </p:nvPr>
        </p:nvSpPr>
        <p:spPr/>
        <p:txBody>
          <a:bodyPr/>
          <a:lstStyle/>
          <a:p>
            <a:fld id="{B1739543-E302-4EAD-9AFA-E45B8A7403F9}" type="slidenum">
              <a:rPr lang="en-GB" smtClean="0"/>
              <a:pPr/>
              <a:t>29</a:t>
            </a:fld>
            <a:endParaRPr lang="en-GB"/>
          </a:p>
        </p:txBody>
      </p:sp>
    </p:spTree>
    <p:extLst>
      <p:ext uri="{BB962C8B-B14F-4D97-AF65-F5344CB8AC3E}">
        <p14:creationId xmlns:p14="http://schemas.microsoft.com/office/powerpoint/2010/main" val="259968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6F09FA-B543-449F-8DDA-DA727A92C56F}"/>
              </a:ext>
            </a:extLst>
          </p:cNvPr>
          <p:cNvSpPr>
            <a:spLocks noGrp="1"/>
          </p:cNvSpPr>
          <p:nvPr>
            <p:ph type="body" sz="quarter" idx="10"/>
          </p:nvPr>
        </p:nvSpPr>
        <p:spPr/>
        <p:txBody>
          <a:bodyPr/>
          <a:lstStyle/>
          <a:p>
            <a:r>
              <a:rPr lang="en-GB" dirty="0"/>
              <a:t>Service Avoidance Campaign Re Launch</a:t>
            </a:r>
          </a:p>
        </p:txBody>
      </p:sp>
      <p:sp>
        <p:nvSpPr>
          <p:cNvPr id="3" name="Text Placeholder 2">
            <a:extLst>
              <a:ext uri="{FF2B5EF4-FFF2-40B4-BE49-F238E27FC236}">
                <a16:creationId xmlns:a16="http://schemas.microsoft.com/office/drawing/2014/main" id="{49D63FB5-FF1B-4DF6-B5ED-0FD695C9EC98}"/>
              </a:ext>
            </a:extLst>
          </p:cNvPr>
          <p:cNvSpPr>
            <a:spLocks noGrp="1"/>
          </p:cNvSpPr>
          <p:nvPr>
            <p:ph type="body" sz="quarter" idx="11"/>
          </p:nvPr>
        </p:nvSpPr>
        <p:spPr/>
        <p:txBody>
          <a:bodyPr/>
          <a:lstStyle/>
          <a:p>
            <a:r>
              <a:rPr lang="en-GB" dirty="0"/>
              <a:t>July 23</a:t>
            </a:r>
          </a:p>
        </p:txBody>
      </p:sp>
      <p:sp>
        <p:nvSpPr>
          <p:cNvPr id="4" name="Slide Number Placeholder 3">
            <a:extLst>
              <a:ext uri="{FF2B5EF4-FFF2-40B4-BE49-F238E27FC236}">
                <a16:creationId xmlns:a16="http://schemas.microsoft.com/office/drawing/2014/main" id="{D4242966-D435-4AEB-B70B-15E626CDF057}"/>
              </a:ext>
            </a:extLst>
          </p:cNvPr>
          <p:cNvSpPr>
            <a:spLocks noGrp="1"/>
          </p:cNvSpPr>
          <p:nvPr>
            <p:ph type="sldNum" sz="quarter" idx="26"/>
          </p:nvPr>
        </p:nvSpPr>
        <p:spPr/>
        <p:txBody>
          <a:bodyPr/>
          <a:lstStyle/>
          <a:p>
            <a:fld id="{B1739543-E302-4EAD-9AFA-E45B8A7403F9}" type="slidenum">
              <a:rPr lang="en-GB" smtClean="0"/>
              <a:pPr/>
              <a:t>3</a:t>
            </a:fld>
            <a:endParaRPr lang="en-GB"/>
          </a:p>
        </p:txBody>
      </p:sp>
    </p:spTree>
    <p:extLst>
      <p:ext uri="{BB962C8B-B14F-4D97-AF65-F5344CB8AC3E}">
        <p14:creationId xmlns:p14="http://schemas.microsoft.com/office/powerpoint/2010/main" val="1619393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1E2D73-1412-4037-8B6A-A21F2536F415}"/>
              </a:ext>
            </a:extLst>
          </p:cNvPr>
          <p:cNvSpPr>
            <a:spLocks noGrp="1"/>
          </p:cNvSpPr>
          <p:nvPr>
            <p:ph type="body" sz="quarter" idx="12"/>
          </p:nvPr>
        </p:nvSpPr>
        <p:spPr/>
        <p:txBody>
          <a:bodyPr/>
          <a:lstStyle/>
          <a:p>
            <a:r>
              <a:rPr lang="en-GB" dirty="0"/>
              <a:t>Incident reporting and investigation</a:t>
            </a:r>
          </a:p>
        </p:txBody>
      </p:sp>
      <p:sp>
        <p:nvSpPr>
          <p:cNvPr id="3" name="Text Placeholder 2">
            <a:extLst>
              <a:ext uri="{FF2B5EF4-FFF2-40B4-BE49-F238E27FC236}">
                <a16:creationId xmlns:a16="http://schemas.microsoft.com/office/drawing/2014/main" id="{5E52C13A-C202-4290-AA69-5EEB5FEB9942}"/>
              </a:ext>
            </a:extLst>
          </p:cNvPr>
          <p:cNvSpPr>
            <a:spLocks noGrp="1"/>
          </p:cNvSpPr>
          <p:nvPr>
            <p:ph type="body" sz="quarter" idx="10"/>
          </p:nvPr>
        </p:nvSpPr>
        <p:spPr/>
        <p:txBody>
          <a:bodyPr/>
          <a:lstStyle/>
          <a:p>
            <a:r>
              <a:rPr lang="en-GB" dirty="0"/>
              <a:t>Summary</a:t>
            </a:r>
          </a:p>
        </p:txBody>
      </p:sp>
      <p:sp>
        <p:nvSpPr>
          <p:cNvPr id="4" name="Text Placeholder 3">
            <a:extLst>
              <a:ext uri="{FF2B5EF4-FFF2-40B4-BE49-F238E27FC236}">
                <a16:creationId xmlns:a16="http://schemas.microsoft.com/office/drawing/2014/main" id="{973A2B8D-FCF4-4B24-9929-B887AECAA656}"/>
              </a:ext>
            </a:extLst>
          </p:cNvPr>
          <p:cNvSpPr>
            <a:spLocks noGrp="1"/>
          </p:cNvSpPr>
          <p:nvPr>
            <p:ph type="body" sz="quarter" idx="16"/>
          </p:nvPr>
        </p:nvSpPr>
        <p:spPr/>
        <p:txBody>
          <a:bodyPr/>
          <a:lstStyle/>
          <a:p>
            <a:r>
              <a:rPr lang="en-GB" sz="1200" dirty="0"/>
              <a:t>Immediate information on incident</a:t>
            </a:r>
          </a:p>
          <a:p>
            <a:r>
              <a:rPr lang="en-GB" sz="1200" dirty="0"/>
              <a:t>Who, where, when and what has happened.</a:t>
            </a:r>
          </a:p>
          <a:p>
            <a:r>
              <a:rPr lang="en-GB" sz="1200" dirty="0"/>
              <a:t>Brief summary and actions to make safe</a:t>
            </a:r>
          </a:p>
          <a:p>
            <a:r>
              <a:rPr lang="en-GB" sz="1200" dirty="0"/>
              <a:t>Not the place for the full investigation.</a:t>
            </a:r>
          </a:p>
        </p:txBody>
      </p:sp>
      <p:sp>
        <p:nvSpPr>
          <p:cNvPr id="5" name="Text Placeholder 4">
            <a:extLst>
              <a:ext uri="{FF2B5EF4-FFF2-40B4-BE49-F238E27FC236}">
                <a16:creationId xmlns:a16="http://schemas.microsoft.com/office/drawing/2014/main" id="{AE5CCB18-EE4C-4F8E-9C35-F0358C3F91A5}"/>
              </a:ext>
            </a:extLst>
          </p:cNvPr>
          <p:cNvSpPr>
            <a:spLocks noGrp="1"/>
          </p:cNvSpPr>
          <p:nvPr>
            <p:ph type="body" sz="quarter" idx="17"/>
          </p:nvPr>
        </p:nvSpPr>
        <p:spPr/>
        <p:txBody>
          <a:bodyPr/>
          <a:lstStyle/>
          <a:p>
            <a:r>
              <a:rPr lang="en-GB" sz="1100" dirty="0"/>
              <a:t>Answer all immediate causes and control questions</a:t>
            </a:r>
          </a:p>
          <a:p>
            <a:r>
              <a:rPr lang="en-GB" sz="1100" dirty="0"/>
              <a:t>Photographs, witness statement, timelines, POWRA and any email chains pertinent to investigation</a:t>
            </a:r>
          </a:p>
          <a:p>
            <a:r>
              <a:rPr lang="en-GB" sz="1100" dirty="0"/>
              <a:t>Any actions assigned from investigation added into investigation page.</a:t>
            </a:r>
          </a:p>
          <a:p>
            <a:r>
              <a:rPr lang="en-GB" sz="1100" dirty="0"/>
              <a:t>Learning bulletins and toolbox talks</a:t>
            </a:r>
          </a:p>
          <a:p>
            <a:r>
              <a:rPr lang="en-GB" sz="1100" dirty="0"/>
              <a:t>Root cause analysis, in conjunction with TW H&amp;S advisor</a:t>
            </a:r>
          </a:p>
        </p:txBody>
      </p:sp>
      <p:sp>
        <p:nvSpPr>
          <p:cNvPr id="6" name="Text Placeholder 5">
            <a:extLst>
              <a:ext uri="{FF2B5EF4-FFF2-40B4-BE49-F238E27FC236}">
                <a16:creationId xmlns:a16="http://schemas.microsoft.com/office/drawing/2014/main" id="{5DA27FF0-1BE6-401D-80E5-3FB0CB628E1D}"/>
              </a:ext>
            </a:extLst>
          </p:cNvPr>
          <p:cNvSpPr>
            <a:spLocks noGrp="1"/>
          </p:cNvSpPr>
          <p:nvPr>
            <p:ph type="body" sz="quarter" idx="18"/>
          </p:nvPr>
        </p:nvSpPr>
        <p:spPr/>
        <p:txBody>
          <a:bodyPr/>
          <a:lstStyle/>
          <a:p>
            <a:r>
              <a:rPr lang="en-GB" sz="1100" dirty="0"/>
              <a:t>Section 10 of the H&amp;S manual.</a:t>
            </a:r>
          </a:p>
          <a:p>
            <a:r>
              <a:rPr lang="en-GB" sz="1100" dirty="0"/>
              <a:t>1hr to report to H&amp;S</a:t>
            </a:r>
          </a:p>
          <a:p>
            <a:r>
              <a:rPr lang="en-GB" sz="1100" dirty="0"/>
              <a:t>72hr review for </a:t>
            </a:r>
            <a:r>
              <a:rPr lang="en-GB" sz="1100" dirty="0" err="1"/>
              <a:t>HiPO</a:t>
            </a:r>
            <a:r>
              <a:rPr lang="en-GB" sz="1100" dirty="0"/>
              <a:t>, Injuries, HV Strikes</a:t>
            </a:r>
          </a:p>
          <a:p>
            <a:r>
              <a:rPr lang="en-GB" sz="1100" dirty="0"/>
              <a:t>14 days to complete and upload investigation to sphere</a:t>
            </a:r>
          </a:p>
          <a:p>
            <a:r>
              <a:rPr lang="en-GB" sz="1100" dirty="0"/>
              <a:t> 21 days senior incident review to close out incident.</a:t>
            </a:r>
          </a:p>
        </p:txBody>
      </p:sp>
      <p:sp>
        <p:nvSpPr>
          <p:cNvPr id="7" name="Text Placeholder 6">
            <a:extLst>
              <a:ext uri="{FF2B5EF4-FFF2-40B4-BE49-F238E27FC236}">
                <a16:creationId xmlns:a16="http://schemas.microsoft.com/office/drawing/2014/main" id="{7A706A72-7C30-4DFD-82D8-B356CDF78E15}"/>
              </a:ext>
            </a:extLst>
          </p:cNvPr>
          <p:cNvSpPr>
            <a:spLocks noGrp="1"/>
          </p:cNvSpPr>
          <p:nvPr>
            <p:ph type="body" sz="quarter" idx="19"/>
          </p:nvPr>
        </p:nvSpPr>
        <p:spPr>
          <a:solidFill>
            <a:schemeClr val="accent5">
              <a:lumMod val="40000"/>
              <a:lumOff val="60000"/>
            </a:schemeClr>
          </a:solidFill>
        </p:spPr>
        <p:txBody>
          <a:bodyPr/>
          <a:lstStyle/>
          <a:p>
            <a:r>
              <a:rPr lang="en-GB" dirty="0"/>
              <a:t>Incident Report</a:t>
            </a:r>
          </a:p>
        </p:txBody>
      </p:sp>
      <p:sp>
        <p:nvSpPr>
          <p:cNvPr id="8" name="Text Placeholder 7">
            <a:extLst>
              <a:ext uri="{FF2B5EF4-FFF2-40B4-BE49-F238E27FC236}">
                <a16:creationId xmlns:a16="http://schemas.microsoft.com/office/drawing/2014/main" id="{FE5A022D-1810-4DFD-A236-D0AF1C8A374C}"/>
              </a:ext>
            </a:extLst>
          </p:cNvPr>
          <p:cNvSpPr>
            <a:spLocks noGrp="1"/>
          </p:cNvSpPr>
          <p:nvPr>
            <p:ph type="body" sz="quarter" idx="20"/>
          </p:nvPr>
        </p:nvSpPr>
        <p:spPr/>
        <p:txBody>
          <a:bodyPr/>
          <a:lstStyle/>
          <a:p>
            <a:r>
              <a:rPr lang="en-GB" dirty="0"/>
              <a:t>Investigation</a:t>
            </a:r>
          </a:p>
        </p:txBody>
      </p:sp>
      <p:sp>
        <p:nvSpPr>
          <p:cNvPr id="9" name="Text Placeholder 8">
            <a:extLst>
              <a:ext uri="{FF2B5EF4-FFF2-40B4-BE49-F238E27FC236}">
                <a16:creationId xmlns:a16="http://schemas.microsoft.com/office/drawing/2014/main" id="{0E79FD0B-0FC9-4DC6-B8DC-375E0D00A937}"/>
              </a:ext>
            </a:extLst>
          </p:cNvPr>
          <p:cNvSpPr>
            <a:spLocks noGrp="1"/>
          </p:cNvSpPr>
          <p:nvPr>
            <p:ph type="body" sz="quarter" idx="21"/>
          </p:nvPr>
        </p:nvSpPr>
        <p:spPr/>
        <p:txBody>
          <a:bodyPr/>
          <a:lstStyle/>
          <a:p>
            <a:r>
              <a:rPr lang="en-GB" dirty="0"/>
              <a:t>Timelines</a:t>
            </a:r>
          </a:p>
        </p:txBody>
      </p:sp>
      <p:sp>
        <p:nvSpPr>
          <p:cNvPr id="10" name="Slide Number Placeholder 9">
            <a:extLst>
              <a:ext uri="{FF2B5EF4-FFF2-40B4-BE49-F238E27FC236}">
                <a16:creationId xmlns:a16="http://schemas.microsoft.com/office/drawing/2014/main" id="{DCB06CED-1161-4C85-9C2C-484C91C3DDE5}"/>
              </a:ext>
            </a:extLst>
          </p:cNvPr>
          <p:cNvSpPr>
            <a:spLocks noGrp="1"/>
          </p:cNvSpPr>
          <p:nvPr>
            <p:ph type="sldNum" sz="quarter" idx="26"/>
          </p:nvPr>
        </p:nvSpPr>
        <p:spPr/>
        <p:txBody>
          <a:bodyPr/>
          <a:lstStyle/>
          <a:p>
            <a:fld id="{B1739543-E302-4EAD-9AFA-E45B8A7403F9}" type="slidenum">
              <a:rPr lang="en-GB" smtClean="0"/>
              <a:pPr/>
              <a:t>30</a:t>
            </a:fld>
            <a:endParaRPr lang="en-GB"/>
          </a:p>
        </p:txBody>
      </p:sp>
    </p:spTree>
    <p:extLst>
      <p:ext uri="{BB962C8B-B14F-4D97-AF65-F5344CB8AC3E}">
        <p14:creationId xmlns:p14="http://schemas.microsoft.com/office/powerpoint/2010/main" val="2499235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ABE1B7-CD6B-4A32-99ED-F9D46A67C931}"/>
              </a:ext>
            </a:extLst>
          </p:cNvPr>
          <p:cNvSpPr>
            <a:spLocks noGrp="1"/>
          </p:cNvSpPr>
          <p:nvPr>
            <p:ph type="body" sz="quarter" idx="17"/>
          </p:nvPr>
        </p:nvSpPr>
        <p:spPr/>
        <p:txBody>
          <a:bodyPr/>
          <a:lstStyle/>
          <a:p>
            <a:r>
              <a:rPr lang="en-GB" dirty="0"/>
              <a:t>Thameswater health and safety team CDEARS</a:t>
            </a:r>
          </a:p>
        </p:txBody>
      </p:sp>
      <p:sp>
        <p:nvSpPr>
          <p:cNvPr id="5" name="Text Placeholder 4">
            <a:extLst>
              <a:ext uri="{FF2B5EF4-FFF2-40B4-BE49-F238E27FC236}">
                <a16:creationId xmlns:a16="http://schemas.microsoft.com/office/drawing/2014/main" id="{1DE55D03-9E4F-44DA-9F43-E795FEB725BD}"/>
              </a:ext>
            </a:extLst>
          </p:cNvPr>
          <p:cNvSpPr>
            <a:spLocks noGrp="1"/>
          </p:cNvSpPr>
          <p:nvPr>
            <p:ph type="body" sz="quarter" idx="16"/>
          </p:nvPr>
        </p:nvSpPr>
        <p:spPr/>
        <p:txBody>
          <a:bodyPr/>
          <a:lstStyle/>
          <a:p>
            <a:r>
              <a:rPr lang="en-GB" dirty="0"/>
              <a:t>Escalation Route</a:t>
            </a:r>
          </a:p>
        </p:txBody>
      </p:sp>
      <p:sp>
        <p:nvSpPr>
          <p:cNvPr id="6" name="Text Placeholder 5">
            <a:extLst>
              <a:ext uri="{FF2B5EF4-FFF2-40B4-BE49-F238E27FC236}">
                <a16:creationId xmlns:a16="http://schemas.microsoft.com/office/drawing/2014/main" id="{25BFBA58-E694-4BE3-839C-018D98252A14}"/>
              </a:ext>
            </a:extLst>
          </p:cNvPr>
          <p:cNvSpPr>
            <a:spLocks noGrp="1"/>
          </p:cNvSpPr>
          <p:nvPr>
            <p:ph type="body" sz="quarter" idx="13"/>
          </p:nvPr>
        </p:nvSpPr>
        <p:spPr/>
        <p:txBody>
          <a:bodyPr/>
          <a:lstStyle/>
          <a:p>
            <a:r>
              <a:rPr lang="en-GB" dirty="0"/>
              <a:t>Health and Safety Advisor</a:t>
            </a:r>
          </a:p>
          <a:p>
            <a:r>
              <a:rPr lang="en-GB" dirty="0"/>
              <a:t>Matteo Pasqualone</a:t>
            </a:r>
          </a:p>
          <a:p>
            <a:r>
              <a:rPr lang="en-GB" dirty="0"/>
              <a:t>Tom Young</a:t>
            </a:r>
          </a:p>
          <a:p>
            <a:endParaRPr lang="en-GB" dirty="0"/>
          </a:p>
        </p:txBody>
      </p:sp>
      <p:sp>
        <p:nvSpPr>
          <p:cNvPr id="7" name="Slide Number Placeholder 6">
            <a:extLst>
              <a:ext uri="{FF2B5EF4-FFF2-40B4-BE49-F238E27FC236}">
                <a16:creationId xmlns:a16="http://schemas.microsoft.com/office/drawing/2014/main" id="{783948BC-086B-4BE5-BBDA-6C5B210FBE42}"/>
              </a:ext>
            </a:extLst>
          </p:cNvPr>
          <p:cNvSpPr>
            <a:spLocks noGrp="1"/>
          </p:cNvSpPr>
          <p:nvPr>
            <p:ph type="sldNum" sz="quarter" idx="26"/>
          </p:nvPr>
        </p:nvSpPr>
        <p:spPr/>
        <p:txBody>
          <a:bodyPr/>
          <a:lstStyle/>
          <a:p>
            <a:fld id="{B1739543-E302-4EAD-9AFA-E45B8A7403F9}" type="slidenum">
              <a:rPr lang="en-GB" smtClean="0"/>
              <a:pPr/>
              <a:t>31</a:t>
            </a:fld>
            <a:endParaRPr lang="en-GB"/>
          </a:p>
        </p:txBody>
      </p:sp>
      <p:pic>
        <p:nvPicPr>
          <p:cNvPr id="9" name="Picture 8">
            <a:extLst>
              <a:ext uri="{FF2B5EF4-FFF2-40B4-BE49-F238E27FC236}">
                <a16:creationId xmlns:a16="http://schemas.microsoft.com/office/drawing/2014/main" id="{93F4726B-FD76-C745-6E1F-59B28FE966CE}"/>
              </a:ext>
            </a:extLst>
          </p:cNvPr>
          <p:cNvPicPr>
            <a:picLocks noChangeAspect="1"/>
          </p:cNvPicPr>
          <p:nvPr/>
        </p:nvPicPr>
        <p:blipFill>
          <a:blip r:embed="rId2"/>
          <a:stretch>
            <a:fillRect/>
          </a:stretch>
        </p:blipFill>
        <p:spPr>
          <a:xfrm>
            <a:off x="6542177" y="163446"/>
            <a:ext cx="4552950" cy="6477000"/>
          </a:xfrm>
          <a:prstGeom prst="rect">
            <a:avLst/>
          </a:prstGeom>
        </p:spPr>
      </p:pic>
    </p:spTree>
    <p:extLst>
      <p:ext uri="{BB962C8B-B14F-4D97-AF65-F5344CB8AC3E}">
        <p14:creationId xmlns:p14="http://schemas.microsoft.com/office/powerpoint/2010/main" val="4074879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4FBFA2-7DC9-817C-5F26-FBB247126F5C}"/>
              </a:ext>
            </a:extLst>
          </p:cNvPr>
          <p:cNvSpPr txBox="1"/>
          <p:nvPr/>
        </p:nvSpPr>
        <p:spPr>
          <a:xfrm>
            <a:off x="3143250" y="4391025"/>
            <a:ext cx="7296150" cy="646331"/>
          </a:xfrm>
          <a:prstGeom prst="rect">
            <a:avLst/>
          </a:prstGeom>
          <a:noFill/>
        </p:spPr>
        <p:txBody>
          <a:bodyPr wrap="square" rtlCol="0">
            <a:spAutoFit/>
          </a:bodyPr>
          <a:lstStyle/>
          <a:p>
            <a:r>
              <a:rPr lang="en-GB" sz="3600" b="1" dirty="0">
                <a:solidFill>
                  <a:srgbClr val="FFFFFF"/>
                </a:solidFill>
              </a:rPr>
              <a:t>Sphera Statistic on Service strikes</a:t>
            </a:r>
          </a:p>
        </p:txBody>
      </p:sp>
    </p:spTree>
    <p:extLst>
      <p:ext uri="{BB962C8B-B14F-4D97-AF65-F5344CB8AC3E}">
        <p14:creationId xmlns:p14="http://schemas.microsoft.com/office/powerpoint/2010/main" val="3350018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F51EBB-5A83-4640-7A0C-67D6347D3037}"/>
              </a:ext>
            </a:extLst>
          </p:cNvPr>
          <p:cNvSpPr>
            <a:spLocks noGrp="1"/>
          </p:cNvSpPr>
          <p:nvPr>
            <p:ph type="body" sz="quarter" idx="10"/>
          </p:nvPr>
        </p:nvSpPr>
        <p:spPr/>
        <p:txBody>
          <a:bodyPr/>
          <a:lstStyle/>
          <a:p>
            <a:r>
              <a:rPr lang="en-GB" dirty="0"/>
              <a:t>Sphera Statistics </a:t>
            </a:r>
          </a:p>
        </p:txBody>
      </p:sp>
      <p:sp>
        <p:nvSpPr>
          <p:cNvPr id="3" name="Text Placeholder 2">
            <a:extLst>
              <a:ext uri="{FF2B5EF4-FFF2-40B4-BE49-F238E27FC236}">
                <a16:creationId xmlns:a16="http://schemas.microsoft.com/office/drawing/2014/main" id="{8CEA40F1-586B-9F4A-7433-7A28E6AFE682}"/>
              </a:ext>
            </a:extLst>
          </p:cNvPr>
          <p:cNvSpPr>
            <a:spLocks noGrp="1"/>
          </p:cNvSpPr>
          <p:nvPr>
            <p:ph type="body" sz="quarter" idx="12"/>
          </p:nvPr>
        </p:nvSpPr>
        <p:spPr/>
        <p:txBody>
          <a:bodyPr/>
          <a:lstStyle/>
          <a:p>
            <a:r>
              <a:rPr lang="en-GB" dirty="0"/>
              <a:t>CD strikes Year 3&amp;4 to date</a:t>
            </a:r>
          </a:p>
        </p:txBody>
      </p:sp>
      <p:sp>
        <p:nvSpPr>
          <p:cNvPr id="4" name="Slide Number Placeholder 3">
            <a:extLst>
              <a:ext uri="{FF2B5EF4-FFF2-40B4-BE49-F238E27FC236}">
                <a16:creationId xmlns:a16="http://schemas.microsoft.com/office/drawing/2014/main" id="{A09820C8-C295-49D0-325B-DA0D4FF703BF}"/>
              </a:ext>
            </a:extLst>
          </p:cNvPr>
          <p:cNvSpPr>
            <a:spLocks noGrp="1"/>
          </p:cNvSpPr>
          <p:nvPr>
            <p:ph type="sldNum" sz="quarter" idx="26"/>
          </p:nvPr>
        </p:nvSpPr>
        <p:spPr/>
        <p:txBody>
          <a:bodyPr/>
          <a:lstStyle/>
          <a:p>
            <a:fld id="{B1739543-E302-4EAD-9AFA-E45B8A7403F9}" type="slidenum">
              <a:rPr lang="en-GB" smtClean="0"/>
              <a:pPr/>
              <a:t>33</a:t>
            </a:fld>
            <a:endParaRPr lang="en-GB"/>
          </a:p>
        </p:txBody>
      </p:sp>
      <p:graphicFrame>
        <p:nvGraphicFramePr>
          <p:cNvPr id="6" name="Chart 5">
            <a:extLst>
              <a:ext uri="{FF2B5EF4-FFF2-40B4-BE49-F238E27FC236}">
                <a16:creationId xmlns:a16="http://schemas.microsoft.com/office/drawing/2014/main" id="{D808ABD1-18D6-87B8-0C24-2F78414FA32B}"/>
              </a:ext>
            </a:extLst>
          </p:cNvPr>
          <p:cNvGraphicFramePr>
            <a:graphicFrameLocks/>
          </p:cNvGraphicFramePr>
          <p:nvPr>
            <p:extLst>
              <p:ext uri="{D42A27DB-BD31-4B8C-83A1-F6EECF244321}">
                <p14:modId xmlns:p14="http://schemas.microsoft.com/office/powerpoint/2010/main" val="1695190101"/>
              </p:ext>
            </p:extLst>
          </p:nvPr>
        </p:nvGraphicFramePr>
        <p:xfrm>
          <a:off x="601735" y="1657350"/>
          <a:ext cx="11004909" cy="4476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7658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F51EBB-5A83-4640-7A0C-67D6347D3037}"/>
              </a:ext>
            </a:extLst>
          </p:cNvPr>
          <p:cNvSpPr>
            <a:spLocks noGrp="1"/>
          </p:cNvSpPr>
          <p:nvPr>
            <p:ph type="body" sz="quarter" idx="10"/>
          </p:nvPr>
        </p:nvSpPr>
        <p:spPr/>
        <p:txBody>
          <a:bodyPr/>
          <a:lstStyle/>
          <a:p>
            <a:r>
              <a:rPr lang="en-GB" dirty="0"/>
              <a:t>Sphera Statistics </a:t>
            </a:r>
          </a:p>
        </p:txBody>
      </p:sp>
      <p:sp>
        <p:nvSpPr>
          <p:cNvPr id="3" name="Text Placeholder 2">
            <a:extLst>
              <a:ext uri="{FF2B5EF4-FFF2-40B4-BE49-F238E27FC236}">
                <a16:creationId xmlns:a16="http://schemas.microsoft.com/office/drawing/2014/main" id="{8CEA40F1-586B-9F4A-7433-7A28E6AFE682}"/>
              </a:ext>
            </a:extLst>
          </p:cNvPr>
          <p:cNvSpPr>
            <a:spLocks noGrp="1"/>
          </p:cNvSpPr>
          <p:nvPr>
            <p:ph type="body" sz="quarter" idx="12"/>
          </p:nvPr>
        </p:nvSpPr>
        <p:spPr/>
        <p:txBody>
          <a:bodyPr/>
          <a:lstStyle/>
          <a:p>
            <a:r>
              <a:rPr lang="en-GB" dirty="0"/>
              <a:t>Route Cause of Service Strikes </a:t>
            </a:r>
          </a:p>
        </p:txBody>
      </p:sp>
      <p:sp>
        <p:nvSpPr>
          <p:cNvPr id="4" name="Slide Number Placeholder 3">
            <a:extLst>
              <a:ext uri="{FF2B5EF4-FFF2-40B4-BE49-F238E27FC236}">
                <a16:creationId xmlns:a16="http://schemas.microsoft.com/office/drawing/2014/main" id="{A09820C8-C295-49D0-325B-DA0D4FF703BF}"/>
              </a:ext>
            </a:extLst>
          </p:cNvPr>
          <p:cNvSpPr>
            <a:spLocks noGrp="1"/>
          </p:cNvSpPr>
          <p:nvPr>
            <p:ph type="sldNum" sz="quarter" idx="26"/>
          </p:nvPr>
        </p:nvSpPr>
        <p:spPr/>
        <p:txBody>
          <a:bodyPr/>
          <a:lstStyle/>
          <a:p>
            <a:fld id="{B1739543-E302-4EAD-9AFA-E45B8A7403F9}" type="slidenum">
              <a:rPr lang="en-GB" smtClean="0"/>
              <a:pPr/>
              <a:t>34</a:t>
            </a:fld>
            <a:endParaRPr lang="en-GB"/>
          </a:p>
        </p:txBody>
      </p:sp>
      <p:graphicFrame>
        <p:nvGraphicFramePr>
          <p:cNvPr id="5" name="Chart 4">
            <a:extLst>
              <a:ext uri="{FF2B5EF4-FFF2-40B4-BE49-F238E27FC236}">
                <a16:creationId xmlns:a16="http://schemas.microsoft.com/office/drawing/2014/main" id="{8643131B-36AD-31D4-0A94-A58ABDFA9826}"/>
              </a:ext>
            </a:extLst>
          </p:cNvPr>
          <p:cNvGraphicFramePr>
            <a:graphicFrameLocks/>
          </p:cNvGraphicFramePr>
          <p:nvPr>
            <p:extLst>
              <p:ext uri="{D42A27DB-BD31-4B8C-83A1-F6EECF244321}">
                <p14:modId xmlns:p14="http://schemas.microsoft.com/office/powerpoint/2010/main" val="141613702"/>
              </p:ext>
            </p:extLst>
          </p:nvPr>
        </p:nvGraphicFramePr>
        <p:xfrm>
          <a:off x="601735" y="1461598"/>
          <a:ext cx="10487025" cy="4763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5314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F51EBB-5A83-4640-7A0C-67D6347D3037}"/>
              </a:ext>
            </a:extLst>
          </p:cNvPr>
          <p:cNvSpPr>
            <a:spLocks noGrp="1"/>
          </p:cNvSpPr>
          <p:nvPr>
            <p:ph type="body" sz="quarter" idx="10"/>
          </p:nvPr>
        </p:nvSpPr>
        <p:spPr/>
        <p:txBody>
          <a:bodyPr/>
          <a:lstStyle/>
          <a:p>
            <a:r>
              <a:rPr lang="en-GB" dirty="0"/>
              <a:t>To summarise </a:t>
            </a:r>
          </a:p>
        </p:txBody>
      </p:sp>
      <p:sp>
        <p:nvSpPr>
          <p:cNvPr id="3" name="Text Placeholder 2">
            <a:extLst>
              <a:ext uri="{FF2B5EF4-FFF2-40B4-BE49-F238E27FC236}">
                <a16:creationId xmlns:a16="http://schemas.microsoft.com/office/drawing/2014/main" id="{8CEA40F1-586B-9F4A-7433-7A28E6AFE682}"/>
              </a:ext>
            </a:extLst>
          </p:cNvPr>
          <p:cNvSpPr>
            <a:spLocks noGrp="1"/>
          </p:cNvSpPr>
          <p:nvPr>
            <p:ph type="body" sz="quarter" idx="12"/>
          </p:nvPr>
        </p:nvSpPr>
        <p:spPr/>
        <p:txBody>
          <a:bodyPr/>
          <a:lstStyle/>
          <a:p>
            <a:r>
              <a:rPr lang="en-GB" dirty="0"/>
              <a:t>Thank you and lets get ready to some Q&amp;A</a:t>
            </a:r>
          </a:p>
        </p:txBody>
      </p:sp>
      <p:sp>
        <p:nvSpPr>
          <p:cNvPr id="4" name="Slide Number Placeholder 3">
            <a:extLst>
              <a:ext uri="{FF2B5EF4-FFF2-40B4-BE49-F238E27FC236}">
                <a16:creationId xmlns:a16="http://schemas.microsoft.com/office/drawing/2014/main" id="{A09820C8-C295-49D0-325B-DA0D4FF703BF}"/>
              </a:ext>
            </a:extLst>
          </p:cNvPr>
          <p:cNvSpPr>
            <a:spLocks noGrp="1"/>
          </p:cNvSpPr>
          <p:nvPr>
            <p:ph type="sldNum" sz="quarter" idx="26"/>
          </p:nvPr>
        </p:nvSpPr>
        <p:spPr/>
        <p:txBody>
          <a:bodyPr/>
          <a:lstStyle/>
          <a:p>
            <a:fld id="{B1739543-E302-4EAD-9AFA-E45B8A7403F9}" type="slidenum">
              <a:rPr lang="en-GB" smtClean="0"/>
              <a:pPr/>
              <a:t>35</a:t>
            </a:fld>
            <a:endParaRPr lang="en-GB"/>
          </a:p>
        </p:txBody>
      </p:sp>
      <p:sp>
        <p:nvSpPr>
          <p:cNvPr id="6" name="TextBox 5">
            <a:extLst>
              <a:ext uri="{FF2B5EF4-FFF2-40B4-BE49-F238E27FC236}">
                <a16:creationId xmlns:a16="http://schemas.microsoft.com/office/drawing/2014/main" id="{35B4AB47-0698-A069-8B1E-E54DD4ADD756}"/>
              </a:ext>
            </a:extLst>
          </p:cNvPr>
          <p:cNvSpPr txBox="1"/>
          <p:nvPr/>
        </p:nvSpPr>
        <p:spPr>
          <a:xfrm>
            <a:off x="601735" y="1390145"/>
            <a:ext cx="10623479" cy="4524315"/>
          </a:xfrm>
          <a:prstGeom prst="rect">
            <a:avLst/>
          </a:prstGeom>
          <a:noFill/>
        </p:spPr>
        <p:txBody>
          <a:bodyPr wrap="square" rtlCol="0">
            <a:spAutoFit/>
          </a:bodyPr>
          <a:lstStyle/>
          <a:p>
            <a:r>
              <a:rPr lang="en-GB" dirty="0"/>
              <a:t>We have reached the end of our presentation on service strikes and our exciting new campaign aimed at raising awareness. </a:t>
            </a:r>
          </a:p>
          <a:p>
            <a:endParaRPr lang="en-GB" dirty="0"/>
          </a:p>
          <a:p>
            <a:r>
              <a:rPr lang="en-GB" dirty="0"/>
              <a:t>Through our project pride initiative, we are dedicated to elevating standards in service excellence, symbolised by our Bronze, Silver, and Gold tiers. </a:t>
            </a:r>
          </a:p>
          <a:p>
            <a:endParaRPr lang="en-GB" dirty="0"/>
          </a:p>
          <a:p>
            <a:r>
              <a:rPr lang="en-GB" dirty="0"/>
              <a:t>We have also explored the importance of accurate reporting methods and the power of statistics in tracking progress and identifying areas for improvement.</a:t>
            </a:r>
          </a:p>
          <a:p>
            <a:endParaRPr lang="en-GB" dirty="0"/>
          </a:p>
          <a:p>
            <a:r>
              <a:rPr lang="en-GB" dirty="0"/>
              <a:t>As we close, we invite you all to join us on this journey towards a higher standard of service. By supporting our campaign and embracing the principles of project pride, we can collectively make a significant impact on the quality of service in our industry.</a:t>
            </a:r>
          </a:p>
          <a:p>
            <a:endParaRPr lang="en-GB" dirty="0"/>
          </a:p>
          <a:p>
            <a:r>
              <a:rPr lang="en-GB" dirty="0"/>
              <a:t>We are now ready to move on to the Q&amp;A session. Thank you for your attention and engagement throughout this presentation. We look forward to hearing your valuable insights and working together to bring about positive change</a:t>
            </a:r>
          </a:p>
        </p:txBody>
      </p:sp>
    </p:spTree>
    <p:extLst>
      <p:ext uri="{BB962C8B-B14F-4D97-AF65-F5344CB8AC3E}">
        <p14:creationId xmlns:p14="http://schemas.microsoft.com/office/powerpoint/2010/main" val="3160477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27E6A-E760-4D7F-9D14-BEBB2A703FA7}"/>
              </a:ext>
            </a:extLst>
          </p:cNvPr>
          <p:cNvSpPr>
            <a:spLocks noGrp="1"/>
          </p:cNvSpPr>
          <p:nvPr>
            <p:ph type="body" sz="quarter" idx="10"/>
          </p:nvPr>
        </p:nvSpPr>
        <p:spPr/>
        <p:txBody>
          <a:bodyPr/>
          <a:lstStyle/>
          <a:p>
            <a:r>
              <a:rPr lang="en-GB" dirty="0"/>
              <a:t>Thank you! </a:t>
            </a:r>
          </a:p>
          <a:p>
            <a:endParaRPr lang="en-GB" dirty="0"/>
          </a:p>
        </p:txBody>
      </p:sp>
    </p:spTree>
    <p:extLst>
      <p:ext uri="{BB962C8B-B14F-4D97-AF65-F5344CB8AC3E}">
        <p14:creationId xmlns:p14="http://schemas.microsoft.com/office/powerpoint/2010/main" val="39905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ABE1B7-CD6B-4A32-99ED-F9D46A67C931}"/>
              </a:ext>
            </a:extLst>
          </p:cNvPr>
          <p:cNvSpPr>
            <a:spLocks noGrp="1"/>
          </p:cNvSpPr>
          <p:nvPr>
            <p:ph type="body" sz="quarter" idx="17"/>
          </p:nvPr>
        </p:nvSpPr>
        <p:spPr/>
        <p:txBody>
          <a:bodyPr/>
          <a:lstStyle/>
          <a:p>
            <a:r>
              <a:rPr lang="en-GB" dirty="0"/>
              <a:t>Who is the campaign for and why?</a:t>
            </a:r>
          </a:p>
          <a:p>
            <a:endParaRPr lang="en-GB" dirty="0"/>
          </a:p>
        </p:txBody>
      </p:sp>
      <p:sp>
        <p:nvSpPr>
          <p:cNvPr id="5" name="Text Placeholder 4">
            <a:extLst>
              <a:ext uri="{FF2B5EF4-FFF2-40B4-BE49-F238E27FC236}">
                <a16:creationId xmlns:a16="http://schemas.microsoft.com/office/drawing/2014/main" id="{1DE55D03-9E4F-44DA-9F43-E795FEB725BD}"/>
              </a:ext>
            </a:extLst>
          </p:cNvPr>
          <p:cNvSpPr>
            <a:spLocks noGrp="1"/>
          </p:cNvSpPr>
          <p:nvPr>
            <p:ph type="body" sz="quarter" idx="16"/>
          </p:nvPr>
        </p:nvSpPr>
        <p:spPr>
          <a:xfrm>
            <a:off x="601735" y="426993"/>
            <a:ext cx="5419617" cy="563041"/>
          </a:xfrm>
        </p:spPr>
        <p:txBody>
          <a:bodyPr/>
          <a:lstStyle/>
          <a:p>
            <a:r>
              <a:rPr lang="en-GB" dirty="0"/>
              <a:t>Service Avoidance Campaign</a:t>
            </a:r>
          </a:p>
        </p:txBody>
      </p:sp>
      <p:sp>
        <p:nvSpPr>
          <p:cNvPr id="6" name="Text Placeholder 5">
            <a:extLst>
              <a:ext uri="{FF2B5EF4-FFF2-40B4-BE49-F238E27FC236}">
                <a16:creationId xmlns:a16="http://schemas.microsoft.com/office/drawing/2014/main" id="{25BFBA58-E694-4BE3-839C-018D98252A14}"/>
              </a:ext>
            </a:extLst>
          </p:cNvPr>
          <p:cNvSpPr>
            <a:spLocks noGrp="1"/>
          </p:cNvSpPr>
          <p:nvPr>
            <p:ph type="body" sz="quarter" idx="13"/>
          </p:nvPr>
        </p:nvSpPr>
        <p:spPr>
          <a:xfrm>
            <a:off x="371583" y="2010562"/>
            <a:ext cx="5419617" cy="4548858"/>
          </a:xfrm>
        </p:spPr>
        <p:txBody>
          <a:bodyPr/>
          <a:lstStyle/>
          <a:p>
            <a:pPr marL="0" indent="0">
              <a:buNone/>
            </a:pPr>
            <a:r>
              <a:rPr lang="en-GB" sz="1600" dirty="0"/>
              <a:t>Anyone who carries out a task that involves breaking ground is at risk of striking a service, and in some cases suffer from physical injury or lasting emotional distresses from the experience, and we want to do everything we can to reduce the potential of this.</a:t>
            </a:r>
          </a:p>
          <a:p>
            <a:pPr marL="0" indent="0">
              <a:buNone/>
            </a:pPr>
            <a:r>
              <a:rPr lang="en-GB" sz="1600" dirty="0"/>
              <a:t>We have developed this campaign to raise awareness of the growing concerns, signpost what information is available to you and help to create a discussion with your teams.</a:t>
            </a:r>
          </a:p>
          <a:p>
            <a:pPr marL="0" indent="0">
              <a:buNone/>
            </a:pPr>
            <a:r>
              <a:rPr lang="en-GB" sz="1600" dirty="0"/>
              <a:t>This campaign also wants focus on the design stage looking at how we manage service avoidance at this stage</a:t>
            </a:r>
          </a:p>
          <a:p>
            <a:pPr marL="0" indent="0">
              <a:buNone/>
            </a:pPr>
            <a:r>
              <a:rPr lang="en-GB" sz="1600" dirty="0"/>
              <a:t>We ask that you take the time to discuss the slides with your teams, and have your commitment to using the tools we have developed for you to implement and assist in improving our standards.</a:t>
            </a:r>
          </a:p>
        </p:txBody>
      </p:sp>
      <p:sp>
        <p:nvSpPr>
          <p:cNvPr id="7" name="Slide Number Placeholder 6">
            <a:extLst>
              <a:ext uri="{FF2B5EF4-FFF2-40B4-BE49-F238E27FC236}">
                <a16:creationId xmlns:a16="http://schemas.microsoft.com/office/drawing/2014/main" id="{783948BC-086B-4BE5-BBDA-6C5B210FBE42}"/>
              </a:ext>
            </a:extLst>
          </p:cNvPr>
          <p:cNvSpPr>
            <a:spLocks noGrp="1"/>
          </p:cNvSpPr>
          <p:nvPr>
            <p:ph type="sldNum" sz="quarter" idx="26"/>
          </p:nvPr>
        </p:nvSpPr>
        <p:spPr/>
        <p:txBody>
          <a:bodyPr/>
          <a:lstStyle/>
          <a:p>
            <a:fld id="{B1739543-E302-4EAD-9AFA-E45B8A7403F9}" type="slidenum">
              <a:rPr lang="en-GB" smtClean="0"/>
              <a:pPr/>
              <a:t>4</a:t>
            </a:fld>
            <a:endParaRPr lang="en-GB"/>
          </a:p>
        </p:txBody>
      </p:sp>
      <p:pic>
        <p:nvPicPr>
          <p:cNvPr id="8" name="Picture 7">
            <a:extLst>
              <a:ext uri="{FF2B5EF4-FFF2-40B4-BE49-F238E27FC236}">
                <a16:creationId xmlns:a16="http://schemas.microsoft.com/office/drawing/2014/main" id="{91D37427-3BD9-483C-A8BA-A63AB435B2EB}"/>
              </a:ext>
            </a:extLst>
          </p:cNvPr>
          <p:cNvPicPr>
            <a:picLocks noChangeAspect="1"/>
          </p:cNvPicPr>
          <p:nvPr/>
        </p:nvPicPr>
        <p:blipFill rotWithShape="1">
          <a:blip r:embed="rId3"/>
          <a:srcRect l="53720" t="72796"/>
          <a:stretch/>
        </p:blipFill>
        <p:spPr>
          <a:xfrm>
            <a:off x="6935724" y="2582192"/>
            <a:ext cx="4884693" cy="4058254"/>
          </a:xfrm>
          <a:prstGeom prst="rect">
            <a:avLst/>
          </a:prstGeom>
        </p:spPr>
      </p:pic>
      <p:pic>
        <p:nvPicPr>
          <p:cNvPr id="9" name="Picture 8" descr="Logo&#10;&#10;Description automatically generated">
            <a:extLst>
              <a:ext uri="{FF2B5EF4-FFF2-40B4-BE49-F238E27FC236}">
                <a16:creationId xmlns:a16="http://schemas.microsoft.com/office/drawing/2014/main" id="{A791FD84-2E08-4BC4-B79F-F45EF9F8DFF0}"/>
              </a:ext>
            </a:extLst>
          </p:cNvPr>
          <p:cNvPicPr>
            <a:picLocks noChangeAspect="1"/>
          </p:cNvPicPr>
          <p:nvPr/>
        </p:nvPicPr>
        <p:blipFill>
          <a:blip r:embed="rId4"/>
          <a:stretch>
            <a:fillRect/>
          </a:stretch>
        </p:blipFill>
        <p:spPr>
          <a:xfrm>
            <a:off x="1611801" y="5838694"/>
            <a:ext cx="2864532" cy="940905"/>
          </a:xfrm>
          <a:prstGeom prst="rect">
            <a:avLst/>
          </a:prstGeom>
        </p:spPr>
      </p:pic>
    </p:spTree>
    <p:extLst>
      <p:ext uri="{BB962C8B-B14F-4D97-AF65-F5344CB8AC3E}">
        <p14:creationId xmlns:p14="http://schemas.microsoft.com/office/powerpoint/2010/main" val="292357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171129-B828-4DD7-B7DC-6DF21C44CBD4}"/>
              </a:ext>
            </a:extLst>
          </p:cNvPr>
          <p:cNvSpPr>
            <a:spLocks noGrp="1"/>
          </p:cNvSpPr>
          <p:nvPr>
            <p:ph type="body" sz="quarter" idx="12"/>
          </p:nvPr>
        </p:nvSpPr>
        <p:spPr/>
        <p:txBody>
          <a:bodyPr/>
          <a:lstStyle/>
          <a:p>
            <a:r>
              <a:rPr lang="en-GB" dirty="0"/>
              <a:t>Why are we Re-Launching</a:t>
            </a:r>
          </a:p>
        </p:txBody>
      </p:sp>
      <p:sp>
        <p:nvSpPr>
          <p:cNvPr id="4" name="Text Placeholder 3">
            <a:extLst>
              <a:ext uri="{FF2B5EF4-FFF2-40B4-BE49-F238E27FC236}">
                <a16:creationId xmlns:a16="http://schemas.microsoft.com/office/drawing/2014/main" id="{0F789992-4DBC-44F2-8CBC-ABEFDFD33634}"/>
              </a:ext>
            </a:extLst>
          </p:cNvPr>
          <p:cNvSpPr>
            <a:spLocks noGrp="1"/>
          </p:cNvSpPr>
          <p:nvPr>
            <p:ph type="body" sz="quarter" idx="10"/>
          </p:nvPr>
        </p:nvSpPr>
        <p:spPr>
          <a:xfrm>
            <a:off x="601735" y="427588"/>
            <a:ext cx="6392452" cy="522605"/>
          </a:xfrm>
        </p:spPr>
        <p:txBody>
          <a:bodyPr/>
          <a:lstStyle/>
          <a:p>
            <a:r>
              <a:rPr lang="en-GB" dirty="0"/>
              <a:t>Service Avoidance Campaign</a:t>
            </a:r>
          </a:p>
        </p:txBody>
      </p:sp>
      <p:sp>
        <p:nvSpPr>
          <p:cNvPr id="5" name="Text Placeholder 4">
            <a:extLst>
              <a:ext uri="{FF2B5EF4-FFF2-40B4-BE49-F238E27FC236}">
                <a16:creationId xmlns:a16="http://schemas.microsoft.com/office/drawing/2014/main" id="{15F3E670-8CA7-4BE4-8268-8E10BE887BFA}"/>
              </a:ext>
            </a:extLst>
          </p:cNvPr>
          <p:cNvSpPr>
            <a:spLocks noGrp="1"/>
          </p:cNvSpPr>
          <p:nvPr>
            <p:ph type="body" sz="quarter" idx="13"/>
          </p:nvPr>
        </p:nvSpPr>
        <p:spPr>
          <a:xfrm>
            <a:off x="601735" y="1541087"/>
            <a:ext cx="7326025" cy="4548858"/>
          </a:xfrm>
        </p:spPr>
        <p:txBody>
          <a:bodyPr/>
          <a:lstStyle/>
          <a:p>
            <a:r>
              <a:rPr lang="en-GB" dirty="0"/>
              <a:t>Over the past AMP, we have seen a 20% decrease in services being struck. However, in the past year service strikes are increasing, especially those with the potential to cause harm</a:t>
            </a:r>
          </a:p>
          <a:p>
            <a:r>
              <a:rPr lang="en-GB" dirty="0"/>
              <a:t>Through investigation of these incidents it has been found that most (if not all), could have been prevented if the basics had been implemented prior to any breaking ground commencing</a:t>
            </a:r>
          </a:p>
          <a:p>
            <a:pPr marL="742950" lvl="1" indent="-285750">
              <a:buFont typeface="Courier New" panose="02070309020205020404" pitchFamily="49" charset="0"/>
              <a:buChar char="o"/>
            </a:pPr>
            <a:r>
              <a:rPr lang="en-GB" dirty="0"/>
              <a:t>The basic requirements can be found in the HSE guidance - HSG47 and the Thames Water Essential Standards 1 &amp; 27</a:t>
            </a:r>
          </a:p>
          <a:p>
            <a:r>
              <a:rPr lang="en-GB" dirty="0"/>
              <a:t>To reduce the likelihood of another injury which could be significantly worse, we must reduce the services being struck and improve the standards of the teams carrying out any activity that involves working around potential services and breaking ground</a:t>
            </a:r>
          </a:p>
          <a:p>
            <a:r>
              <a:rPr lang="en-GB" dirty="0"/>
              <a:t>During the last campaign we dramatically reduced Service Strikes but the trend is showing an increase as per the top graph, Green highlight is the previous campaign</a:t>
            </a:r>
          </a:p>
          <a:p>
            <a:pPr marL="0" indent="0">
              <a:buNone/>
            </a:pPr>
            <a:endParaRPr lang="en-GB" dirty="0"/>
          </a:p>
        </p:txBody>
      </p:sp>
      <p:sp>
        <p:nvSpPr>
          <p:cNvPr id="6" name="Slide Number Placeholder 5">
            <a:extLst>
              <a:ext uri="{FF2B5EF4-FFF2-40B4-BE49-F238E27FC236}">
                <a16:creationId xmlns:a16="http://schemas.microsoft.com/office/drawing/2014/main" id="{8FCBD36B-E932-4016-BAEE-0D12A262301D}"/>
              </a:ext>
            </a:extLst>
          </p:cNvPr>
          <p:cNvSpPr>
            <a:spLocks noGrp="1"/>
          </p:cNvSpPr>
          <p:nvPr>
            <p:ph type="sldNum" sz="quarter" idx="26"/>
          </p:nvPr>
        </p:nvSpPr>
        <p:spPr/>
        <p:txBody>
          <a:bodyPr/>
          <a:lstStyle/>
          <a:p>
            <a:fld id="{B1739543-E302-4EAD-9AFA-E45B8A7403F9}" type="slidenum">
              <a:rPr lang="en-GB" smtClean="0"/>
              <a:pPr/>
              <a:t>5</a:t>
            </a:fld>
            <a:endParaRPr lang="en-GB" dirty="0"/>
          </a:p>
        </p:txBody>
      </p:sp>
      <p:pic>
        <p:nvPicPr>
          <p:cNvPr id="8" name="Picture 7">
            <a:extLst>
              <a:ext uri="{FF2B5EF4-FFF2-40B4-BE49-F238E27FC236}">
                <a16:creationId xmlns:a16="http://schemas.microsoft.com/office/drawing/2014/main" id="{CB918B7B-B719-A8D2-984E-419B2E52C970}"/>
              </a:ext>
            </a:extLst>
          </p:cNvPr>
          <p:cNvPicPr>
            <a:picLocks noChangeAspect="1"/>
          </p:cNvPicPr>
          <p:nvPr/>
        </p:nvPicPr>
        <p:blipFill>
          <a:blip r:embed="rId2"/>
          <a:stretch>
            <a:fillRect/>
          </a:stretch>
        </p:blipFill>
        <p:spPr>
          <a:xfrm>
            <a:off x="8470415" y="399630"/>
            <a:ext cx="3535487" cy="1815562"/>
          </a:xfrm>
          <a:prstGeom prst="rect">
            <a:avLst/>
          </a:prstGeom>
        </p:spPr>
      </p:pic>
      <p:pic>
        <p:nvPicPr>
          <p:cNvPr id="10" name="Picture 9">
            <a:extLst>
              <a:ext uri="{FF2B5EF4-FFF2-40B4-BE49-F238E27FC236}">
                <a16:creationId xmlns:a16="http://schemas.microsoft.com/office/drawing/2014/main" id="{70DD25EA-1B93-0EF2-FF9B-13BEAE56DEC3}"/>
              </a:ext>
            </a:extLst>
          </p:cNvPr>
          <p:cNvPicPr>
            <a:picLocks noChangeAspect="1"/>
          </p:cNvPicPr>
          <p:nvPr/>
        </p:nvPicPr>
        <p:blipFill>
          <a:blip r:embed="rId3"/>
          <a:stretch>
            <a:fillRect/>
          </a:stretch>
        </p:blipFill>
        <p:spPr>
          <a:xfrm>
            <a:off x="8470415" y="2486001"/>
            <a:ext cx="3535487" cy="1885998"/>
          </a:xfrm>
          <a:prstGeom prst="rect">
            <a:avLst/>
          </a:prstGeom>
        </p:spPr>
      </p:pic>
      <p:pic>
        <p:nvPicPr>
          <p:cNvPr id="13" name="Picture 12">
            <a:extLst>
              <a:ext uri="{FF2B5EF4-FFF2-40B4-BE49-F238E27FC236}">
                <a16:creationId xmlns:a16="http://schemas.microsoft.com/office/drawing/2014/main" id="{A7738A4B-3D15-DFB6-E3BC-2A3612AF33F5}"/>
              </a:ext>
            </a:extLst>
          </p:cNvPr>
          <p:cNvPicPr>
            <a:picLocks noChangeAspect="1"/>
          </p:cNvPicPr>
          <p:nvPr/>
        </p:nvPicPr>
        <p:blipFill>
          <a:blip r:embed="rId4"/>
          <a:stretch>
            <a:fillRect/>
          </a:stretch>
        </p:blipFill>
        <p:spPr>
          <a:xfrm>
            <a:off x="8470416" y="4642808"/>
            <a:ext cx="3535487" cy="1885998"/>
          </a:xfrm>
          <a:prstGeom prst="rect">
            <a:avLst/>
          </a:prstGeom>
        </p:spPr>
      </p:pic>
    </p:spTree>
    <p:extLst>
      <p:ext uri="{BB962C8B-B14F-4D97-AF65-F5344CB8AC3E}">
        <p14:creationId xmlns:p14="http://schemas.microsoft.com/office/powerpoint/2010/main" val="393110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CA768-FF89-4722-82C0-38713BE6EC04}"/>
              </a:ext>
            </a:extLst>
          </p:cNvPr>
          <p:cNvSpPr>
            <a:spLocks noGrp="1"/>
          </p:cNvSpPr>
          <p:nvPr>
            <p:ph type="body" sz="quarter" idx="10"/>
          </p:nvPr>
        </p:nvSpPr>
        <p:spPr>
          <a:xfrm>
            <a:off x="601734" y="427588"/>
            <a:ext cx="9090905" cy="522605"/>
          </a:xfrm>
        </p:spPr>
        <p:txBody>
          <a:bodyPr/>
          <a:lstStyle/>
          <a:p>
            <a:r>
              <a:rPr lang="en-GB" dirty="0"/>
              <a:t>Tools</a:t>
            </a:r>
          </a:p>
          <a:p>
            <a:endParaRPr lang="en-GB" dirty="0"/>
          </a:p>
        </p:txBody>
      </p:sp>
      <p:sp>
        <p:nvSpPr>
          <p:cNvPr id="3" name="Text Placeholder 2">
            <a:extLst>
              <a:ext uri="{FF2B5EF4-FFF2-40B4-BE49-F238E27FC236}">
                <a16:creationId xmlns:a16="http://schemas.microsoft.com/office/drawing/2014/main" id="{DDB7E2B0-9724-49FD-9EE2-61C588B57B1E}"/>
              </a:ext>
            </a:extLst>
          </p:cNvPr>
          <p:cNvSpPr>
            <a:spLocks noGrp="1"/>
          </p:cNvSpPr>
          <p:nvPr>
            <p:ph type="body" sz="quarter" idx="12"/>
          </p:nvPr>
        </p:nvSpPr>
        <p:spPr/>
        <p:txBody>
          <a:bodyPr/>
          <a:lstStyle/>
          <a:p>
            <a:r>
              <a:rPr lang="en-GB" dirty="0"/>
              <a:t>M</a:t>
            </a:r>
            <a:r>
              <a:rPr lang="en-GB" sz="2000" dirty="0"/>
              <a:t>aterial / </a:t>
            </a:r>
            <a:r>
              <a:rPr lang="en-GB" dirty="0"/>
              <a:t>R</a:t>
            </a:r>
            <a:r>
              <a:rPr lang="en-GB" sz="2000" dirty="0"/>
              <a:t>esources available for this campaign</a:t>
            </a:r>
          </a:p>
          <a:p>
            <a:endParaRPr lang="en-GB" dirty="0"/>
          </a:p>
        </p:txBody>
      </p:sp>
      <p:sp>
        <p:nvSpPr>
          <p:cNvPr id="4" name="Slide Number Placeholder 3">
            <a:extLst>
              <a:ext uri="{FF2B5EF4-FFF2-40B4-BE49-F238E27FC236}">
                <a16:creationId xmlns:a16="http://schemas.microsoft.com/office/drawing/2014/main" id="{8463174D-AC1D-451E-8F7F-6406A1F7DCE1}"/>
              </a:ext>
            </a:extLst>
          </p:cNvPr>
          <p:cNvSpPr>
            <a:spLocks noGrp="1"/>
          </p:cNvSpPr>
          <p:nvPr>
            <p:ph type="sldNum" sz="quarter" idx="26"/>
          </p:nvPr>
        </p:nvSpPr>
        <p:spPr/>
        <p:txBody>
          <a:bodyPr/>
          <a:lstStyle/>
          <a:p>
            <a:fld id="{B1739543-E302-4EAD-9AFA-E45B8A7403F9}" type="slidenum">
              <a:rPr lang="en-GB" smtClean="0"/>
              <a:pPr/>
              <a:t>6</a:t>
            </a:fld>
            <a:endParaRPr lang="en-GB"/>
          </a:p>
        </p:txBody>
      </p:sp>
      <p:sp>
        <p:nvSpPr>
          <p:cNvPr id="9" name="Text Placeholder 8">
            <a:extLst>
              <a:ext uri="{FF2B5EF4-FFF2-40B4-BE49-F238E27FC236}">
                <a16:creationId xmlns:a16="http://schemas.microsoft.com/office/drawing/2014/main" id="{73906B76-9112-42B2-8862-56FFFF116063}"/>
              </a:ext>
            </a:extLst>
          </p:cNvPr>
          <p:cNvSpPr txBox="1">
            <a:spLocks/>
          </p:cNvSpPr>
          <p:nvPr/>
        </p:nvSpPr>
        <p:spPr>
          <a:xfrm>
            <a:off x="601734" y="1460065"/>
            <a:ext cx="3246807" cy="987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Service Avoidance Checklist (site focus)</a:t>
            </a:r>
          </a:p>
          <a:p>
            <a:r>
              <a:rPr lang="en-GB" sz="1400" dirty="0"/>
              <a:t>Guidance Notes added</a:t>
            </a:r>
          </a:p>
          <a:p>
            <a:r>
              <a:rPr lang="en-GB" sz="1400" dirty="0" err="1"/>
              <a:t>Spheracloud</a:t>
            </a:r>
            <a:r>
              <a:rPr lang="en-GB" sz="1400" dirty="0"/>
              <a:t> Checklist</a:t>
            </a:r>
          </a:p>
          <a:p>
            <a:endParaRPr lang="en-GB" sz="1400" dirty="0"/>
          </a:p>
        </p:txBody>
      </p:sp>
      <p:graphicFrame>
        <p:nvGraphicFramePr>
          <p:cNvPr id="15" name="Table 14">
            <a:extLst>
              <a:ext uri="{FF2B5EF4-FFF2-40B4-BE49-F238E27FC236}">
                <a16:creationId xmlns:a16="http://schemas.microsoft.com/office/drawing/2014/main" id="{9E9014BB-EA3F-4BCC-9B1D-B8DDE2BFF7BA}"/>
              </a:ext>
            </a:extLst>
          </p:cNvPr>
          <p:cNvGraphicFramePr>
            <a:graphicFrameLocks noGrp="1"/>
          </p:cNvGraphicFramePr>
          <p:nvPr/>
        </p:nvGraphicFramePr>
        <p:xfrm>
          <a:off x="601734" y="2517168"/>
          <a:ext cx="4181753" cy="4042254"/>
        </p:xfrm>
        <a:graphic>
          <a:graphicData uri="http://schemas.openxmlformats.org/drawingml/2006/table">
            <a:tbl>
              <a:tblPr/>
              <a:tblGrid>
                <a:gridCol w="110708">
                  <a:extLst>
                    <a:ext uri="{9D8B030D-6E8A-4147-A177-3AD203B41FA5}">
                      <a16:colId xmlns:a16="http://schemas.microsoft.com/office/drawing/2014/main" val="3675895993"/>
                    </a:ext>
                  </a:extLst>
                </a:gridCol>
                <a:gridCol w="1866944">
                  <a:extLst>
                    <a:ext uri="{9D8B030D-6E8A-4147-A177-3AD203B41FA5}">
                      <a16:colId xmlns:a16="http://schemas.microsoft.com/office/drawing/2014/main" val="3172192711"/>
                    </a:ext>
                  </a:extLst>
                </a:gridCol>
                <a:gridCol w="679346">
                  <a:extLst>
                    <a:ext uri="{9D8B030D-6E8A-4147-A177-3AD203B41FA5}">
                      <a16:colId xmlns:a16="http://schemas.microsoft.com/office/drawing/2014/main" val="893414825"/>
                    </a:ext>
                  </a:extLst>
                </a:gridCol>
                <a:gridCol w="1081922">
                  <a:extLst>
                    <a:ext uri="{9D8B030D-6E8A-4147-A177-3AD203B41FA5}">
                      <a16:colId xmlns:a16="http://schemas.microsoft.com/office/drawing/2014/main" val="1408818337"/>
                    </a:ext>
                  </a:extLst>
                </a:gridCol>
                <a:gridCol w="442833">
                  <a:extLst>
                    <a:ext uri="{9D8B030D-6E8A-4147-A177-3AD203B41FA5}">
                      <a16:colId xmlns:a16="http://schemas.microsoft.com/office/drawing/2014/main" val="2356327086"/>
                    </a:ext>
                  </a:extLst>
                </a:gridCol>
              </a:tblGrid>
              <a:tr h="67784">
                <a:tc gridSpan="5">
                  <a:txBody>
                    <a:bodyPr/>
                    <a:lstStyle/>
                    <a:p>
                      <a:pPr algn="ctr" fontAlgn="ctr"/>
                      <a:r>
                        <a:rPr lang="en-GB" sz="400" b="0" i="0" u="none" strike="noStrike">
                          <a:solidFill>
                            <a:srgbClr val="000000"/>
                          </a:solidFill>
                          <a:effectLst/>
                          <a:latin typeface="Calibri" panose="020F0502020204030204" pitchFamily="34" charset="0"/>
                        </a:rPr>
                        <a:t>Service Avoidance</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92315696"/>
                  </a:ext>
                </a:extLst>
              </a:tr>
              <a:tr h="67784">
                <a:tc gridSpan="3">
                  <a:txBody>
                    <a:bodyPr/>
                    <a:lstStyle/>
                    <a:p>
                      <a:pPr algn="l" fontAlgn="ctr"/>
                      <a:r>
                        <a:rPr lang="en-GB" sz="400" b="0" i="0" u="none" strike="noStrike">
                          <a:solidFill>
                            <a:srgbClr val="000000"/>
                          </a:solidFill>
                          <a:effectLst/>
                          <a:latin typeface="Calibri" panose="020F0502020204030204" pitchFamily="34" charset="0"/>
                        </a:rPr>
                        <a:t>Contractor Name: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2">
                  <a:txBody>
                    <a:bodyPr/>
                    <a:lstStyle/>
                    <a:p>
                      <a:pPr algn="l" fontAlgn="ctr"/>
                      <a:r>
                        <a:rPr lang="en-GB" sz="400" b="0" i="0" u="none" strike="noStrike">
                          <a:solidFill>
                            <a:srgbClr val="000000"/>
                          </a:solidFill>
                          <a:effectLst/>
                          <a:latin typeface="Calibri" panose="020F0502020204030204" pitchFamily="34" charset="0"/>
                        </a:rPr>
                        <a:t>Auditor:</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extLst>
                  <a:ext uri="{0D108BD9-81ED-4DB2-BD59-A6C34878D82A}">
                    <a16:rowId xmlns:a16="http://schemas.microsoft.com/office/drawing/2014/main" val="3593575131"/>
                  </a:ext>
                </a:extLst>
              </a:tr>
              <a:tr h="67784">
                <a:tc gridSpan="3">
                  <a:txBody>
                    <a:bodyPr/>
                    <a:lstStyle/>
                    <a:p>
                      <a:pPr algn="l" fontAlgn="ctr"/>
                      <a:r>
                        <a:rPr lang="en-GB" sz="400" b="0" i="0" u="none" strike="noStrike">
                          <a:solidFill>
                            <a:srgbClr val="000000"/>
                          </a:solidFill>
                          <a:effectLst/>
                          <a:latin typeface="Calibri" panose="020F0502020204030204" pitchFamily="34" charset="0"/>
                        </a:rPr>
                        <a:t>On site contact: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GB"/>
                    </a:p>
                  </a:txBody>
                  <a:tcPr/>
                </a:tc>
                <a:tc hMerge="1">
                  <a:txBody>
                    <a:bodyPr/>
                    <a:lstStyle/>
                    <a:p>
                      <a:endParaRPr lang="en-GB"/>
                    </a:p>
                  </a:txBody>
                  <a:tcPr/>
                </a:tc>
                <a:tc gridSpan="2">
                  <a:txBody>
                    <a:bodyPr/>
                    <a:lstStyle/>
                    <a:p>
                      <a:pPr algn="l" fontAlgn="ctr"/>
                      <a:r>
                        <a:rPr lang="en-GB" sz="400" b="0" i="0" u="none" strike="noStrike">
                          <a:solidFill>
                            <a:srgbClr val="000000"/>
                          </a:solidFill>
                          <a:effectLst/>
                          <a:latin typeface="Calibri" panose="020F0502020204030204" pitchFamily="34" charset="0"/>
                        </a:rPr>
                        <a:t>Date:</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GB"/>
                    </a:p>
                  </a:txBody>
                  <a:tcPr/>
                </a:tc>
                <a:extLst>
                  <a:ext uri="{0D108BD9-81ED-4DB2-BD59-A6C34878D82A}">
                    <a16:rowId xmlns:a16="http://schemas.microsoft.com/office/drawing/2014/main" val="780033043"/>
                  </a:ext>
                </a:extLst>
              </a:tr>
              <a:tr h="67784">
                <a:tc gridSpan="5">
                  <a:txBody>
                    <a:bodyPr/>
                    <a:lstStyle/>
                    <a:p>
                      <a:pPr algn="l" fontAlgn="ctr"/>
                      <a:r>
                        <a:rPr lang="en-GB" sz="400" b="0" i="0" u="none" strike="noStrike">
                          <a:solidFill>
                            <a:srgbClr val="000000"/>
                          </a:solidFill>
                          <a:effectLst/>
                          <a:latin typeface="Calibri" panose="020F0502020204030204" pitchFamily="34" charset="0"/>
                        </a:rPr>
                        <a:t>Project name / code: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147259"/>
                  </a:ext>
                </a:extLst>
              </a:tr>
              <a:tr h="67784">
                <a:tc gridSpan="5">
                  <a:txBody>
                    <a:bodyPr/>
                    <a:lstStyle/>
                    <a:p>
                      <a:pPr algn="l" fontAlgn="ctr"/>
                      <a:r>
                        <a:rPr lang="en-GB" sz="400" b="0" i="0" u="none" strike="noStrike">
                          <a:solidFill>
                            <a:srgbClr val="000000"/>
                          </a:solidFill>
                          <a:effectLst/>
                          <a:latin typeface="Calibri" panose="020F0502020204030204" pitchFamily="34" charset="0"/>
                        </a:rPr>
                        <a:t>Location: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149571"/>
                  </a:ext>
                </a:extLst>
              </a:tr>
              <a:tr h="1047142">
                <a:tc gridSpan="5">
                  <a:txBody>
                    <a:bodyPr/>
                    <a:lstStyle/>
                    <a:p>
                      <a:pPr algn="ctr" fontAlgn="ctr"/>
                      <a:r>
                        <a:rPr lang="en-GB" sz="400" b="0" i="0" u="none" strike="noStrike" dirty="0">
                          <a:solidFill>
                            <a:srgbClr val="000000"/>
                          </a:solidFill>
                          <a:effectLst/>
                          <a:latin typeface="Calibri" panose="020F0502020204030204" pitchFamily="34" charset="0"/>
                        </a:rPr>
                        <a:t>Guidance Notes:                                                                                                                                                                                                                                                                                                                           Remember this audit is purely on Service Avoidance - There will be several other aspects of work involved in the activity.                                                                                                                    Where any excavation or breaking ground is occurring, service avoidance comes into play. It is essential that the dig team are trained, competent and using safe digging practices to avoid any known or unknown services. A Genny is a device that inducts a signal into underground services which then can be picked up via a CAT, a Genny is a small box and can either be connected to a pipe or can be placed on its side to induct a signal into the ground. A CAT is a hand scanning device and has 3 modes, all 3 modes must be used when scanning for services. Prior to any excavation or ground breaking, the team must have utility drawings which will show any known services in the area. Surveys such as Ground Penetration Radar (GPR) may also be present which will give the team an idea of what's below the ground. It is important to know that drawings are just a guide and not 100% accurate and the team must not solely rely on them, therefore trial holes may be dug to identify high hazard services to prove or disprove the utility drawings and GPR. Once all known services have been positively identified it is important for the team to mark them up, this is done via coloured spray paint and is a visual reminder for the dig team. Even if there is no known services in the area the dig team must rescan using the GEN &amp; CAT at every 150mm dug, this is in accordance with Essential Standard 1 and HSG47 Safe Digging Practices. With regards to any machinery or equipment you will want to be looking for any defeats and ensuring that it is in good condition, this will includes any hand tools, rotatory equipment and any mobile plant. Although it will not prevent a service strike, the dig team must be in Flame and Arc resistance PPE and using fully insulated dig </a:t>
                      </a:r>
                      <a:r>
                        <a:rPr lang="en-GB" sz="400" b="0" i="0" u="none" strike="noStrike" dirty="0" err="1">
                          <a:solidFill>
                            <a:srgbClr val="000000"/>
                          </a:solidFill>
                          <a:effectLst/>
                          <a:latin typeface="Calibri" panose="020F0502020204030204" pitchFamily="34" charset="0"/>
                        </a:rPr>
                        <a:t>tools.g</a:t>
                      </a:r>
                      <a:r>
                        <a:rPr lang="en-GB" sz="400" b="0" i="0" u="none" strike="noStrike" dirty="0">
                          <a:solidFill>
                            <a:srgbClr val="000000"/>
                          </a:solidFill>
                          <a:effectLst/>
                          <a:latin typeface="Calibri" panose="020F0502020204030204" pitchFamily="34" charset="0"/>
                        </a:rPr>
                        <a:t> team must be in Flame and Arc resistance PPE and using fully insulated dig tools.</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4165757"/>
                  </a:ext>
                </a:extLst>
              </a:tr>
              <a:tr h="67784">
                <a:tc>
                  <a:txBody>
                    <a:bodyPr/>
                    <a:lstStyle/>
                    <a:p>
                      <a:pPr algn="l" fontAlgn="b"/>
                      <a:r>
                        <a:rPr lang="en-GB" sz="400" b="0" i="0" u="none" strike="noStrike">
                          <a:solidFill>
                            <a:srgbClr val="000000"/>
                          </a:solidFill>
                          <a:effectLst/>
                          <a:latin typeface="Calibri" panose="020F0502020204030204" pitchFamily="34" charset="0"/>
                        </a:rPr>
                        <a:t> </a:t>
                      </a:r>
                    </a:p>
                  </a:txBody>
                  <a:tcPr marL="2516" marR="2516" marT="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Questions</a:t>
                      </a:r>
                    </a:p>
                  </a:txBody>
                  <a:tcPr marL="2516" marR="2516" marT="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Compliant Y/N/NA?</a:t>
                      </a:r>
                    </a:p>
                  </a:txBody>
                  <a:tcPr marL="2516" marR="2516" marT="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Comments</a:t>
                      </a:r>
                    </a:p>
                  </a:txBody>
                  <a:tcPr marL="2516" marR="2516" marT="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Actions required</a:t>
                      </a:r>
                    </a:p>
                  </a:txBody>
                  <a:tcPr marL="2516" marR="2516" marT="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498308"/>
                  </a:ext>
                </a:extLst>
              </a:tr>
              <a:tr h="67784">
                <a:tc>
                  <a:txBody>
                    <a:bodyPr/>
                    <a:lstStyle/>
                    <a:p>
                      <a:pPr algn="ctr" fontAlgn="ctr"/>
                      <a:r>
                        <a:rPr lang="en-GB" sz="400" b="0" i="0" u="none" strike="noStrike">
                          <a:solidFill>
                            <a:srgbClr val="000000"/>
                          </a:solidFill>
                          <a:effectLst/>
                          <a:latin typeface="Calibri" panose="020F0502020204030204" pitchFamily="34" charset="0"/>
                        </a:rPr>
                        <a:t>1</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Are the dig team in possession of TWUL Passport?</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1226526"/>
                  </a:ext>
                </a:extLst>
              </a:tr>
              <a:tr h="135568">
                <a:tc>
                  <a:txBody>
                    <a:bodyPr/>
                    <a:lstStyle/>
                    <a:p>
                      <a:pPr algn="ctr" fontAlgn="ctr"/>
                      <a:r>
                        <a:rPr lang="en-GB" sz="400" b="0" i="0" u="none" strike="noStrike">
                          <a:solidFill>
                            <a:srgbClr val="000000"/>
                          </a:solidFill>
                          <a:effectLst/>
                          <a:latin typeface="Calibri" panose="020F0502020204030204" pitchFamily="34" charset="0"/>
                        </a:rPr>
                        <a:t>2</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Are personnnel who are using the detection equipment trained to Level 2 Gen and Cat?</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687338"/>
                  </a:ext>
                </a:extLst>
              </a:tr>
              <a:tr h="135568">
                <a:tc>
                  <a:txBody>
                    <a:bodyPr/>
                    <a:lstStyle/>
                    <a:p>
                      <a:pPr algn="ctr" fontAlgn="ctr"/>
                      <a:r>
                        <a:rPr lang="en-GB" sz="400" b="0" i="0" u="none" strike="noStrike">
                          <a:solidFill>
                            <a:srgbClr val="000000"/>
                          </a:solidFill>
                          <a:effectLst/>
                          <a:latin typeface="Calibri" panose="020F0502020204030204" pitchFamily="34" charset="0"/>
                        </a:rPr>
                        <a:t>3</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Are utility drawings on site and do they identify all </a:t>
                      </a:r>
                      <a:r>
                        <a:rPr lang="en-GB" sz="400" b="1" i="0" u="none" strike="noStrike">
                          <a:solidFill>
                            <a:srgbClr val="000000"/>
                          </a:solidFill>
                          <a:effectLst/>
                          <a:latin typeface="Calibri" panose="020F0502020204030204" pitchFamily="34" charset="0"/>
                        </a:rPr>
                        <a:t>known</a:t>
                      </a:r>
                      <a:r>
                        <a:rPr lang="en-GB" sz="400" b="0" i="0" u="none" strike="noStrike">
                          <a:solidFill>
                            <a:srgbClr val="000000"/>
                          </a:solidFill>
                          <a:effectLst/>
                          <a:latin typeface="Calibri" panose="020F0502020204030204" pitchFamily="34" charset="0"/>
                        </a:rPr>
                        <a:t> services? Water, Gas, Low Voltage, High Voltage, Telecomms (Virgin, BT)?</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3974048"/>
                  </a:ext>
                </a:extLst>
              </a:tr>
              <a:tr h="135568">
                <a:tc>
                  <a:txBody>
                    <a:bodyPr/>
                    <a:lstStyle/>
                    <a:p>
                      <a:pPr algn="ctr" fontAlgn="ctr"/>
                      <a:r>
                        <a:rPr lang="en-GB" sz="400" b="0" i="0" u="none" strike="noStrike">
                          <a:solidFill>
                            <a:srgbClr val="000000"/>
                          </a:solidFill>
                          <a:effectLst/>
                          <a:latin typeface="Calibri" panose="020F0502020204030204" pitchFamily="34" charset="0"/>
                        </a:rPr>
                        <a:t>3a</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Are the utility drawings readable and have they been accessed prior to work starting (documented on site or recorded on a tablet)</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954713"/>
                  </a:ext>
                </a:extLst>
              </a:tr>
              <a:tr h="203351">
                <a:tc>
                  <a:txBody>
                    <a:bodyPr/>
                    <a:lstStyle/>
                    <a:p>
                      <a:pPr algn="ctr" fontAlgn="ctr"/>
                      <a:r>
                        <a:rPr lang="en-GB" sz="400" b="0" i="0" u="none" strike="noStrike">
                          <a:solidFill>
                            <a:srgbClr val="000000"/>
                          </a:solidFill>
                          <a:effectLst/>
                          <a:latin typeface="Calibri" panose="020F0502020204030204" pitchFamily="34" charset="0"/>
                        </a:rPr>
                        <a:t>4</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Is the Gen and Cat calibrated and within date? (The onsite team should have a certificate to prove the calibration date), one for the Cat and one for the Genny</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435432"/>
                  </a:ext>
                </a:extLst>
              </a:tr>
              <a:tr h="67784">
                <a:tc>
                  <a:txBody>
                    <a:bodyPr/>
                    <a:lstStyle/>
                    <a:p>
                      <a:pPr algn="ctr" fontAlgn="ctr"/>
                      <a:r>
                        <a:rPr lang="en-GB" sz="400" b="0" i="0" u="none" strike="noStrike">
                          <a:solidFill>
                            <a:srgbClr val="000000"/>
                          </a:solidFill>
                          <a:effectLst/>
                          <a:latin typeface="Calibri" panose="020F0502020204030204" pitchFamily="34" charset="0"/>
                        </a:rPr>
                        <a:t>4a</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Does the CAT &amp; Genny meet TW minimum standards, ie CAT 4</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165195"/>
                  </a:ext>
                </a:extLst>
              </a:tr>
              <a:tr h="135568">
                <a:tc>
                  <a:txBody>
                    <a:bodyPr/>
                    <a:lstStyle/>
                    <a:p>
                      <a:pPr algn="ctr" fontAlgn="ctr"/>
                      <a:r>
                        <a:rPr lang="en-GB" sz="400" b="0" i="0" u="none" strike="noStrike">
                          <a:solidFill>
                            <a:srgbClr val="000000"/>
                          </a:solidFill>
                          <a:effectLst/>
                          <a:latin typeface="Calibri" panose="020F0502020204030204" pitchFamily="34" charset="0"/>
                        </a:rPr>
                        <a:t>4b</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Is there evidence that all 3 modes have been used when scanning for services, either on site or on CAT manager</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412478"/>
                  </a:ext>
                </a:extLst>
              </a:tr>
              <a:tr h="135568">
                <a:tc>
                  <a:txBody>
                    <a:bodyPr/>
                    <a:lstStyle/>
                    <a:p>
                      <a:pPr algn="ctr" fontAlgn="ctr"/>
                      <a:r>
                        <a:rPr lang="en-GB" sz="400" b="0" i="0" u="none" strike="noStrike">
                          <a:solidFill>
                            <a:srgbClr val="000000"/>
                          </a:solidFill>
                          <a:effectLst/>
                          <a:latin typeface="Calibri" panose="020F0502020204030204" pitchFamily="34" charset="0"/>
                        </a:rPr>
                        <a:t>4c</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Does the contractor monitor the gangs use of CAT &amp; Genny and highlight any improvements / good practice</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673825"/>
                  </a:ext>
                </a:extLst>
              </a:tr>
              <a:tr h="135568">
                <a:tc>
                  <a:txBody>
                    <a:bodyPr/>
                    <a:lstStyle/>
                    <a:p>
                      <a:pPr algn="ctr" fontAlgn="ctr"/>
                      <a:r>
                        <a:rPr lang="en-GB" sz="400" b="0" i="0" u="none" strike="noStrike">
                          <a:solidFill>
                            <a:srgbClr val="000000"/>
                          </a:solidFill>
                          <a:effectLst/>
                          <a:latin typeface="Calibri" panose="020F0502020204030204" pitchFamily="34" charset="0"/>
                        </a:rPr>
                        <a:t>5</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Have any trial holes been undertaken to identify high hazard services? (Trial holes are small excavatios to prove or disprove a services depth)</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664527"/>
                  </a:ext>
                </a:extLst>
              </a:tr>
              <a:tr h="203351">
                <a:tc>
                  <a:txBody>
                    <a:bodyPr/>
                    <a:lstStyle/>
                    <a:p>
                      <a:pPr algn="ctr" fontAlgn="ctr"/>
                      <a:r>
                        <a:rPr lang="en-GB" sz="400" b="0" i="0" u="none" strike="noStrike">
                          <a:solidFill>
                            <a:srgbClr val="000000"/>
                          </a:solidFill>
                          <a:effectLst/>
                          <a:latin typeface="Calibri" panose="020F0502020204030204" pitchFamily="34" charset="0"/>
                        </a:rPr>
                        <a:t>5a</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For a directional drill, has the depth of all services been adequatley recorded and is there written evidence for any assumptions made where a trial hole wasn’t undertaken (ie multiple house services)</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644305"/>
                  </a:ext>
                </a:extLst>
              </a:tr>
              <a:tr h="135568">
                <a:tc>
                  <a:txBody>
                    <a:bodyPr/>
                    <a:lstStyle/>
                    <a:p>
                      <a:pPr algn="ctr" fontAlgn="ctr"/>
                      <a:r>
                        <a:rPr lang="en-GB" sz="400" b="0" i="0" u="none" strike="noStrike">
                          <a:solidFill>
                            <a:srgbClr val="000000"/>
                          </a:solidFill>
                          <a:effectLst/>
                          <a:latin typeface="Calibri" panose="020F0502020204030204" pitchFamily="34" charset="0"/>
                        </a:rPr>
                        <a:t>6</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Do the site team have access to Thames Waters Essential Standard 1 and Health and Safety Guidance 47 (Safe Digging Practices)?</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528919"/>
                  </a:ext>
                </a:extLst>
              </a:tr>
              <a:tr h="203351">
                <a:tc>
                  <a:txBody>
                    <a:bodyPr/>
                    <a:lstStyle/>
                    <a:p>
                      <a:pPr algn="ctr" fontAlgn="ctr"/>
                      <a:r>
                        <a:rPr lang="en-GB" sz="400" b="0" i="0" u="none" strike="noStrike">
                          <a:solidFill>
                            <a:srgbClr val="000000"/>
                          </a:solidFill>
                          <a:effectLst/>
                          <a:latin typeface="Calibri" panose="020F0502020204030204" pitchFamily="34" charset="0"/>
                        </a:rPr>
                        <a:t>7</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Is there a Permit to break ground/Permit to dig in place prior to work commencing? (Check the date of the permit was issued, the duration of the permit and that it has been signed by relevant persons)</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500826"/>
                  </a:ext>
                </a:extLst>
              </a:tr>
              <a:tr h="135568">
                <a:tc>
                  <a:txBody>
                    <a:bodyPr/>
                    <a:lstStyle/>
                    <a:p>
                      <a:pPr algn="ctr" fontAlgn="ctr"/>
                      <a:r>
                        <a:rPr lang="en-GB" sz="400" b="0" i="0" u="none" strike="noStrike">
                          <a:solidFill>
                            <a:srgbClr val="000000"/>
                          </a:solidFill>
                          <a:effectLst/>
                          <a:latin typeface="Calibri" panose="020F0502020204030204" pitchFamily="34" charset="0"/>
                        </a:rPr>
                        <a:t>7a</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Does the permit clearly identify hold points for issuing a permit to dig or drill ie CAT &amp; Genny survey undertaken</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402568"/>
                  </a:ext>
                </a:extLst>
              </a:tr>
              <a:tr h="203351">
                <a:tc>
                  <a:txBody>
                    <a:bodyPr/>
                    <a:lstStyle/>
                    <a:p>
                      <a:pPr algn="ctr" fontAlgn="ctr"/>
                      <a:r>
                        <a:rPr lang="en-GB" sz="400" b="0" i="0" u="none" strike="noStrike">
                          <a:solidFill>
                            <a:srgbClr val="000000"/>
                          </a:solidFill>
                          <a:effectLst/>
                          <a:latin typeface="Calibri" panose="020F0502020204030204" pitchFamily="34" charset="0"/>
                        </a:rPr>
                        <a:t>8</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Have the dig team received a briefing on the works Method Statement and associated risks? (What are the control measures or mitigations in place for those hazards identified)</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461263"/>
                  </a:ext>
                </a:extLst>
              </a:tr>
              <a:tr h="203351">
                <a:tc>
                  <a:txBody>
                    <a:bodyPr/>
                    <a:lstStyle/>
                    <a:p>
                      <a:pPr algn="ctr" fontAlgn="ctr"/>
                      <a:r>
                        <a:rPr lang="en-GB" sz="400" b="0" i="0" u="none" strike="noStrike">
                          <a:solidFill>
                            <a:srgbClr val="000000"/>
                          </a:solidFill>
                          <a:effectLst/>
                          <a:latin typeface="Calibri" panose="020F0502020204030204" pitchFamily="34" charset="0"/>
                        </a:rPr>
                        <a:t>9</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Are known services </a:t>
                      </a:r>
                      <a:r>
                        <a:rPr lang="en-GB" sz="400" b="1" i="0" u="none" strike="noStrike">
                          <a:solidFill>
                            <a:srgbClr val="000000"/>
                          </a:solidFill>
                          <a:effectLst/>
                          <a:latin typeface="Calibri" panose="020F0502020204030204" pitchFamily="34" charset="0"/>
                        </a:rPr>
                        <a:t>clearly</a:t>
                      </a:r>
                      <a:r>
                        <a:rPr lang="en-GB" sz="400" b="0" i="0" u="none" strike="noStrike">
                          <a:solidFill>
                            <a:srgbClr val="000000"/>
                          </a:solidFill>
                          <a:effectLst/>
                          <a:latin typeface="Calibri" panose="020F0502020204030204" pitchFamily="34" charset="0"/>
                        </a:rPr>
                        <a:t> identified and marked up? (Different coloured Spray paint will be used to identify the direction of services). There must be a process for remarking as the paint fade or becomes unreadable</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344981"/>
                  </a:ext>
                </a:extLst>
              </a:tr>
              <a:tr h="67784">
                <a:tc>
                  <a:txBody>
                    <a:bodyPr/>
                    <a:lstStyle/>
                    <a:p>
                      <a:pPr algn="ctr" fontAlgn="ctr"/>
                      <a:r>
                        <a:rPr lang="en-GB" sz="400" b="0" i="0" u="none" strike="noStrike">
                          <a:solidFill>
                            <a:srgbClr val="000000"/>
                          </a:solidFill>
                          <a:effectLst/>
                          <a:latin typeface="Calibri" panose="020F0502020204030204" pitchFamily="34" charset="0"/>
                        </a:rPr>
                        <a:t>10</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Is there a non working supervisor overseeing the works/activity?</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0401"/>
                  </a:ext>
                </a:extLst>
              </a:tr>
              <a:tr h="135568">
                <a:tc>
                  <a:txBody>
                    <a:bodyPr/>
                    <a:lstStyle/>
                    <a:p>
                      <a:pPr algn="ctr" fontAlgn="ctr"/>
                      <a:r>
                        <a:rPr lang="en-GB" sz="400" b="0" i="0" u="none" strike="noStrike">
                          <a:solidFill>
                            <a:srgbClr val="000000"/>
                          </a:solidFill>
                          <a:effectLst/>
                          <a:latin typeface="Calibri" panose="020F0502020204030204" pitchFamily="34" charset="0"/>
                        </a:rPr>
                        <a:t>11</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If an excavator is being used to dig, has it had a daily inspection and can the associated paperwork be provided to confirm it has had it's plant checks?</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 </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 </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 </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440277"/>
                  </a:ext>
                </a:extLst>
              </a:tr>
              <a:tr h="84145">
                <a:tc>
                  <a:txBody>
                    <a:bodyPr/>
                    <a:lstStyle/>
                    <a:p>
                      <a:pPr algn="ctr" fontAlgn="ctr"/>
                      <a:r>
                        <a:rPr lang="en-GB" sz="400" b="0" i="0" u="none" strike="noStrike">
                          <a:solidFill>
                            <a:srgbClr val="000000"/>
                          </a:solidFill>
                          <a:effectLst/>
                          <a:latin typeface="Calibri" panose="020F0502020204030204" pitchFamily="34" charset="0"/>
                        </a:rPr>
                        <a:t>11a</a:t>
                      </a:r>
                    </a:p>
                  </a:txBody>
                  <a:tcPr marL="2516" marR="2516" marT="2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If an excavator is being used, is their a trained and competent banksman in place</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 </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 </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libri" panose="020F0502020204030204" pitchFamily="34" charset="0"/>
                        </a:rPr>
                        <a:t> </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801619"/>
                  </a:ext>
                </a:extLst>
              </a:tr>
              <a:tr h="64044">
                <a:tc gridSpan="5">
                  <a:txBody>
                    <a:bodyPr/>
                    <a:lstStyle/>
                    <a:p>
                      <a:pPr algn="l" fontAlgn="t"/>
                      <a:r>
                        <a:rPr lang="en-GB" sz="400" b="0" i="0" u="none" strike="noStrike" dirty="0">
                          <a:solidFill>
                            <a:srgbClr val="000000"/>
                          </a:solidFill>
                          <a:effectLst/>
                          <a:latin typeface="Calibri" panose="020F0502020204030204" pitchFamily="34" charset="0"/>
                        </a:rPr>
                        <a:t>Overall comments: </a:t>
                      </a:r>
                    </a:p>
                  </a:txBody>
                  <a:tcPr marL="2516" marR="2516" marT="2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89852502"/>
                  </a:ext>
                </a:extLst>
              </a:tr>
            </a:tbl>
          </a:graphicData>
        </a:graphic>
      </p:graphicFrame>
      <p:sp>
        <p:nvSpPr>
          <p:cNvPr id="5" name="Text Placeholder 8">
            <a:extLst>
              <a:ext uri="{FF2B5EF4-FFF2-40B4-BE49-F238E27FC236}">
                <a16:creationId xmlns:a16="http://schemas.microsoft.com/office/drawing/2014/main" id="{71C1A3FC-31E9-4AFE-8129-5B46D105E5F5}"/>
              </a:ext>
            </a:extLst>
          </p:cNvPr>
          <p:cNvSpPr txBox="1">
            <a:spLocks/>
          </p:cNvSpPr>
          <p:nvPr/>
        </p:nvSpPr>
        <p:spPr>
          <a:xfrm>
            <a:off x="5613810" y="1460064"/>
            <a:ext cx="3941156" cy="987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Service Avoidance Checklist (Design Focus))</a:t>
            </a:r>
          </a:p>
          <a:p>
            <a:r>
              <a:rPr lang="en-GB" sz="1400" dirty="0"/>
              <a:t>Guidance Notes added</a:t>
            </a:r>
          </a:p>
          <a:p>
            <a:r>
              <a:rPr lang="en-GB" sz="1400" dirty="0" err="1"/>
              <a:t>Spheracloud</a:t>
            </a:r>
            <a:r>
              <a:rPr lang="en-GB" sz="1400" dirty="0"/>
              <a:t> Checklist</a:t>
            </a:r>
          </a:p>
          <a:p>
            <a:endParaRPr lang="en-GB" sz="1400" dirty="0"/>
          </a:p>
        </p:txBody>
      </p:sp>
      <p:pic>
        <p:nvPicPr>
          <p:cNvPr id="7" name="Picture 6">
            <a:extLst>
              <a:ext uri="{FF2B5EF4-FFF2-40B4-BE49-F238E27FC236}">
                <a16:creationId xmlns:a16="http://schemas.microsoft.com/office/drawing/2014/main" id="{A03E18E0-E149-AB51-33B9-534D4F3EA9CB}"/>
              </a:ext>
            </a:extLst>
          </p:cNvPr>
          <p:cNvPicPr>
            <a:picLocks noChangeAspect="1"/>
          </p:cNvPicPr>
          <p:nvPr/>
        </p:nvPicPr>
        <p:blipFill>
          <a:blip r:embed="rId2"/>
          <a:stretch>
            <a:fillRect/>
          </a:stretch>
        </p:blipFill>
        <p:spPr>
          <a:xfrm>
            <a:off x="5676300" y="2456654"/>
            <a:ext cx="4762244" cy="4102765"/>
          </a:xfrm>
          <a:prstGeom prst="rect">
            <a:avLst/>
          </a:prstGeom>
        </p:spPr>
      </p:pic>
    </p:spTree>
    <p:extLst>
      <p:ext uri="{BB962C8B-B14F-4D97-AF65-F5344CB8AC3E}">
        <p14:creationId xmlns:p14="http://schemas.microsoft.com/office/powerpoint/2010/main" val="5106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CA768-FF89-4722-82C0-38713BE6EC04}"/>
              </a:ext>
            </a:extLst>
          </p:cNvPr>
          <p:cNvSpPr>
            <a:spLocks noGrp="1"/>
          </p:cNvSpPr>
          <p:nvPr>
            <p:ph type="body" sz="quarter" idx="10"/>
          </p:nvPr>
        </p:nvSpPr>
        <p:spPr>
          <a:xfrm>
            <a:off x="601734" y="427588"/>
            <a:ext cx="9090905" cy="522605"/>
          </a:xfrm>
        </p:spPr>
        <p:txBody>
          <a:bodyPr/>
          <a:lstStyle/>
          <a:p>
            <a:r>
              <a:rPr lang="en-GB" dirty="0"/>
              <a:t>Tools</a:t>
            </a:r>
          </a:p>
          <a:p>
            <a:endParaRPr lang="en-GB" dirty="0"/>
          </a:p>
        </p:txBody>
      </p:sp>
      <p:sp>
        <p:nvSpPr>
          <p:cNvPr id="3" name="Text Placeholder 2">
            <a:extLst>
              <a:ext uri="{FF2B5EF4-FFF2-40B4-BE49-F238E27FC236}">
                <a16:creationId xmlns:a16="http://schemas.microsoft.com/office/drawing/2014/main" id="{DDB7E2B0-9724-49FD-9EE2-61C588B57B1E}"/>
              </a:ext>
            </a:extLst>
          </p:cNvPr>
          <p:cNvSpPr>
            <a:spLocks noGrp="1"/>
          </p:cNvSpPr>
          <p:nvPr>
            <p:ph type="body" sz="quarter" idx="12"/>
          </p:nvPr>
        </p:nvSpPr>
        <p:spPr/>
        <p:txBody>
          <a:bodyPr/>
          <a:lstStyle/>
          <a:p>
            <a:r>
              <a:rPr lang="en-GB" dirty="0"/>
              <a:t>M</a:t>
            </a:r>
            <a:r>
              <a:rPr lang="en-GB" sz="2000" dirty="0"/>
              <a:t>aterial / </a:t>
            </a:r>
            <a:r>
              <a:rPr lang="en-GB" dirty="0"/>
              <a:t>R</a:t>
            </a:r>
            <a:r>
              <a:rPr lang="en-GB" sz="2000" dirty="0"/>
              <a:t>esources available for this campaign</a:t>
            </a:r>
          </a:p>
          <a:p>
            <a:endParaRPr lang="en-GB" dirty="0"/>
          </a:p>
        </p:txBody>
      </p:sp>
      <p:sp>
        <p:nvSpPr>
          <p:cNvPr id="4" name="Slide Number Placeholder 3">
            <a:extLst>
              <a:ext uri="{FF2B5EF4-FFF2-40B4-BE49-F238E27FC236}">
                <a16:creationId xmlns:a16="http://schemas.microsoft.com/office/drawing/2014/main" id="{8463174D-AC1D-451E-8F7F-6406A1F7DCE1}"/>
              </a:ext>
            </a:extLst>
          </p:cNvPr>
          <p:cNvSpPr>
            <a:spLocks noGrp="1"/>
          </p:cNvSpPr>
          <p:nvPr>
            <p:ph type="sldNum" sz="quarter" idx="26"/>
          </p:nvPr>
        </p:nvSpPr>
        <p:spPr/>
        <p:txBody>
          <a:bodyPr/>
          <a:lstStyle/>
          <a:p>
            <a:fld id="{B1739543-E302-4EAD-9AFA-E45B8A7403F9}" type="slidenum">
              <a:rPr lang="en-GB" smtClean="0"/>
              <a:pPr/>
              <a:t>7</a:t>
            </a:fld>
            <a:endParaRPr lang="en-GB"/>
          </a:p>
        </p:txBody>
      </p:sp>
      <p:sp>
        <p:nvSpPr>
          <p:cNvPr id="9" name="Text Placeholder 8">
            <a:extLst>
              <a:ext uri="{FF2B5EF4-FFF2-40B4-BE49-F238E27FC236}">
                <a16:creationId xmlns:a16="http://schemas.microsoft.com/office/drawing/2014/main" id="{73906B76-9112-42B2-8862-56FFFF116063}"/>
              </a:ext>
            </a:extLst>
          </p:cNvPr>
          <p:cNvSpPr txBox="1">
            <a:spLocks/>
          </p:cNvSpPr>
          <p:nvPr/>
        </p:nvSpPr>
        <p:spPr>
          <a:xfrm>
            <a:off x="1894115" y="5327015"/>
            <a:ext cx="2900926" cy="509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dirty="0"/>
              <a:t>Leading and Lagging Indicator Tool</a:t>
            </a:r>
          </a:p>
        </p:txBody>
      </p:sp>
      <p:pic>
        <p:nvPicPr>
          <p:cNvPr id="11" name="Picture 10">
            <a:extLst>
              <a:ext uri="{FF2B5EF4-FFF2-40B4-BE49-F238E27FC236}">
                <a16:creationId xmlns:a16="http://schemas.microsoft.com/office/drawing/2014/main" id="{123B9018-C75A-48A7-8F60-2D599D30DEE8}"/>
              </a:ext>
            </a:extLst>
          </p:cNvPr>
          <p:cNvPicPr>
            <a:picLocks noChangeAspect="1"/>
          </p:cNvPicPr>
          <p:nvPr/>
        </p:nvPicPr>
        <p:blipFill>
          <a:blip r:embed="rId2"/>
          <a:stretch>
            <a:fillRect/>
          </a:stretch>
        </p:blipFill>
        <p:spPr>
          <a:xfrm>
            <a:off x="414789" y="1822145"/>
            <a:ext cx="5323900" cy="3083858"/>
          </a:xfrm>
          <a:prstGeom prst="rect">
            <a:avLst/>
          </a:prstGeom>
        </p:spPr>
      </p:pic>
      <p:pic>
        <p:nvPicPr>
          <p:cNvPr id="5" name="Picture 4">
            <a:extLst>
              <a:ext uri="{FF2B5EF4-FFF2-40B4-BE49-F238E27FC236}">
                <a16:creationId xmlns:a16="http://schemas.microsoft.com/office/drawing/2014/main" id="{99D4615A-18B9-4814-A068-3D6744F64B6E}"/>
              </a:ext>
            </a:extLst>
          </p:cNvPr>
          <p:cNvPicPr>
            <a:picLocks noChangeAspect="1"/>
          </p:cNvPicPr>
          <p:nvPr/>
        </p:nvPicPr>
        <p:blipFill>
          <a:blip r:embed="rId3"/>
          <a:stretch>
            <a:fillRect/>
          </a:stretch>
        </p:blipFill>
        <p:spPr>
          <a:xfrm>
            <a:off x="6288452" y="3153016"/>
            <a:ext cx="4923834" cy="2782142"/>
          </a:xfrm>
          <a:prstGeom prst="rect">
            <a:avLst/>
          </a:prstGeom>
        </p:spPr>
      </p:pic>
      <p:sp>
        <p:nvSpPr>
          <p:cNvPr id="17" name="Text Placeholder 8">
            <a:extLst>
              <a:ext uri="{FF2B5EF4-FFF2-40B4-BE49-F238E27FC236}">
                <a16:creationId xmlns:a16="http://schemas.microsoft.com/office/drawing/2014/main" id="{84F76478-B30A-4DF8-B477-F5406455B0BD}"/>
              </a:ext>
            </a:extLst>
          </p:cNvPr>
          <p:cNvSpPr txBox="1">
            <a:spLocks/>
          </p:cNvSpPr>
          <p:nvPr/>
        </p:nvSpPr>
        <p:spPr>
          <a:xfrm>
            <a:off x="7299906" y="2427513"/>
            <a:ext cx="2900926" cy="509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dirty="0"/>
              <a:t>Performance Indicator Criteria</a:t>
            </a:r>
          </a:p>
        </p:txBody>
      </p:sp>
    </p:spTree>
    <p:extLst>
      <p:ext uri="{BB962C8B-B14F-4D97-AF65-F5344CB8AC3E}">
        <p14:creationId xmlns:p14="http://schemas.microsoft.com/office/powerpoint/2010/main" val="358862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CA768-FF89-4722-82C0-38713BE6EC04}"/>
              </a:ext>
            </a:extLst>
          </p:cNvPr>
          <p:cNvSpPr>
            <a:spLocks noGrp="1"/>
          </p:cNvSpPr>
          <p:nvPr>
            <p:ph type="body" sz="quarter" idx="10"/>
          </p:nvPr>
        </p:nvSpPr>
        <p:spPr>
          <a:xfrm>
            <a:off x="601734" y="427588"/>
            <a:ext cx="9090905" cy="522605"/>
          </a:xfrm>
        </p:spPr>
        <p:txBody>
          <a:bodyPr/>
          <a:lstStyle/>
          <a:p>
            <a:r>
              <a:rPr lang="en-GB" dirty="0"/>
              <a:t>Where can the information be found?</a:t>
            </a:r>
          </a:p>
          <a:p>
            <a:endParaRPr lang="en-GB" dirty="0"/>
          </a:p>
        </p:txBody>
      </p:sp>
      <p:sp>
        <p:nvSpPr>
          <p:cNvPr id="3" name="Text Placeholder 2">
            <a:extLst>
              <a:ext uri="{FF2B5EF4-FFF2-40B4-BE49-F238E27FC236}">
                <a16:creationId xmlns:a16="http://schemas.microsoft.com/office/drawing/2014/main" id="{DDB7E2B0-9724-49FD-9EE2-61C588B57B1E}"/>
              </a:ext>
            </a:extLst>
          </p:cNvPr>
          <p:cNvSpPr>
            <a:spLocks noGrp="1"/>
          </p:cNvSpPr>
          <p:nvPr>
            <p:ph type="body" sz="quarter" idx="12"/>
          </p:nvPr>
        </p:nvSpPr>
        <p:spPr/>
        <p:txBody>
          <a:bodyPr/>
          <a:lstStyle/>
          <a:p>
            <a:r>
              <a:rPr lang="en-GB" sz="2000" dirty="0"/>
              <a:t>Other material / resources available for this campaign</a:t>
            </a:r>
          </a:p>
          <a:p>
            <a:endParaRPr lang="en-GB" dirty="0"/>
          </a:p>
        </p:txBody>
      </p:sp>
      <p:sp>
        <p:nvSpPr>
          <p:cNvPr id="4" name="Slide Number Placeholder 3">
            <a:extLst>
              <a:ext uri="{FF2B5EF4-FFF2-40B4-BE49-F238E27FC236}">
                <a16:creationId xmlns:a16="http://schemas.microsoft.com/office/drawing/2014/main" id="{8463174D-AC1D-451E-8F7F-6406A1F7DCE1}"/>
              </a:ext>
            </a:extLst>
          </p:cNvPr>
          <p:cNvSpPr>
            <a:spLocks noGrp="1"/>
          </p:cNvSpPr>
          <p:nvPr>
            <p:ph type="sldNum" sz="quarter" idx="26"/>
          </p:nvPr>
        </p:nvSpPr>
        <p:spPr/>
        <p:txBody>
          <a:bodyPr/>
          <a:lstStyle/>
          <a:p>
            <a:fld id="{B1739543-E302-4EAD-9AFA-E45B8A7403F9}" type="slidenum">
              <a:rPr lang="en-GB" smtClean="0"/>
              <a:pPr/>
              <a:t>8</a:t>
            </a:fld>
            <a:endParaRPr lang="en-GB"/>
          </a:p>
        </p:txBody>
      </p:sp>
      <p:sp>
        <p:nvSpPr>
          <p:cNvPr id="7" name="Text Placeholder 8">
            <a:extLst>
              <a:ext uri="{FF2B5EF4-FFF2-40B4-BE49-F238E27FC236}">
                <a16:creationId xmlns:a16="http://schemas.microsoft.com/office/drawing/2014/main" id="{AA5493C2-ED2D-4031-B028-46E84489CEC3}"/>
              </a:ext>
            </a:extLst>
          </p:cNvPr>
          <p:cNvSpPr txBox="1">
            <a:spLocks/>
          </p:cNvSpPr>
          <p:nvPr/>
        </p:nvSpPr>
        <p:spPr>
          <a:xfrm>
            <a:off x="598483" y="1570747"/>
            <a:ext cx="5987143" cy="4474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H&amp;S Hub - </a:t>
            </a:r>
            <a:r>
              <a:rPr lang="en-GB" sz="1600" dirty="0">
                <a:hlinkClick r:id="rId2"/>
              </a:rPr>
              <a:t>Health and Safety Hub</a:t>
            </a:r>
            <a:endParaRPr lang="en-GB" sz="1600" dirty="0"/>
          </a:p>
          <a:p>
            <a:pPr marL="0" indent="0">
              <a:buNone/>
            </a:pPr>
            <a:r>
              <a:rPr lang="en-GB" sz="1600" dirty="0"/>
              <a:t>New Initiative – Service Avoidance Campaign</a:t>
            </a:r>
          </a:p>
          <a:p>
            <a:pPr marL="0" indent="0">
              <a:buNone/>
            </a:pPr>
            <a:endParaRPr lang="en-GB" sz="1600" dirty="0"/>
          </a:p>
          <a:p>
            <a:pPr marL="0" indent="0">
              <a:buNone/>
            </a:pPr>
            <a:endParaRPr lang="en-GB" sz="1600" dirty="0"/>
          </a:p>
          <a:p>
            <a:pPr marL="0" indent="0">
              <a:buNone/>
            </a:pPr>
            <a:r>
              <a:rPr lang="en-GB" sz="1600" dirty="0"/>
              <a:t>Service Avoidance Maturity Matrix</a:t>
            </a:r>
          </a:p>
          <a:p>
            <a:r>
              <a:rPr lang="en-GB" sz="1600" dirty="0">
                <a:hlinkClick r:id="rId3"/>
              </a:rPr>
              <a:t>Service Avoidance Maturity Matrix</a:t>
            </a:r>
            <a:endParaRPr lang="en-GB" sz="1600" dirty="0"/>
          </a:p>
          <a:p>
            <a:pPr marL="0" indent="0">
              <a:buNone/>
            </a:pPr>
            <a:r>
              <a:rPr lang="en-GB" sz="1600" dirty="0"/>
              <a:t>Service avoidance leading / lagging indicator tool</a:t>
            </a:r>
          </a:p>
          <a:p>
            <a:r>
              <a:rPr lang="en-GB" sz="1600" dirty="0">
                <a:hlinkClick r:id="rId4"/>
              </a:rPr>
              <a:t>Link to Health and Safety HUB</a:t>
            </a:r>
            <a:endParaRPr lang="en-GB" sz="1600" dirty="0"/>
          </a:p>
          <a:p>
            <a:pPr marL="0" indent="0">
              <a:buNone/>
            </a:pPr>
            <a:r>
              <a:rPr lang="en-GB" sz="1600" b="0" dirty="0"/>
              <a:t>Guidance document on managing directional drilling and </a:t>
            </a:r>
            <a:r>
              <a:rPr lang="en-GB" sz="1600" b="0" dirty="0" err="1"/>
              <a:t>moling</a:t>
            </a:r>
            <a:r>
              <a:rPr lang="en-GB" sz="1600" b="0" dirty="0"/>
              <a:t> activities</a:t>
            </a:r>
            <a:endParaRPr lang="en-GB" sz="1600" dirty="0"/>
          </a:p>
          <a:p>
            <a:r>
              <a:rPr lang="en-GB" sz="1600" dirty="0"/>
              <a:t>ETA 31</a:t>
            </a:r>
            <a:r>
              <a:rPr lang="en-GB" sz="1600" baseline="30000" dirty="0"/>
              <a:t>st</a:t>
            </a:r>
            <a:r>
              <a:rPr lang="en-GB" sz="1600" dirty="0"/>
              <a:t> January 2022</a:t>
            </a:r>
          </a:p>
          <a:p>
            <a:pPr marL="0" indent="0">
              <a:buNone/>
            </a:pPr>
            <a:r>
              <a:rPr lang="en-GB" sz="1600" dirty="0"/>
              <a:t>Service Avoidance target audit checklist and guidance</a:t>
            </a:r>
          </a:p>
          <a:p>
            <a:r>
              <a:rPr lang="en-GB" sz="1600" dirty="0">
                <a:hlinkClick r:id="rId5"/>
              </a:rPr>
              <a:t>Link to Health and Safety HUB</a:t>
            </a:r>
            <a:endParaRPr lang="en-GB" sz="1600" dirty="0"/>
          </a:p>
          <a:p>
            <a:endParaRPr lang="en-GB" sz="1600" dirty="0"/>
          </a:p>
          <a:p>
            <a:endParaRPr lang="en-GB" sz="1600" dirty="0"/>
          </a:p>
        </p:txBody>
      </p:sp>
      <p:pic>
        <p:nvPicPr>
          <p:cNvPr id="12" name="Picture 11">
            <a:extLst>
              <a:ext uri="{FF2B5EF4-FFF2-40B4-BE49-F238E27FC236}">
                <a16:creationId xmlns:a16="http://schemas.microsoft.com/office/drawing/2014/main" id="{918D173A-1823-4FA9-8168-0FAC3FBBD162}"/>
              </a:ext>
            </a:extLst>
          </p:cNvPr>
          <p:cNvPicPr>
            <a:picLocks noChangeAspect="1"/>
          </p:cNvPicPr>
          <p:nvPr/>
        </p:nvPicPr>
        <p:blipFill>
          <a:blip r:embed="rId6"/>
          <a:stretch>
            <a:fillRect/>
          </a:stretch>
        </p:blipFill>
        <p:spPr>
          <a:xfrm>
            <a:off x="6585626" y="3878019"/>
            <a:ext cx="4842521" cy="2018582"/>
          </a:xfrm>
          <a:prstGeom prst="rect">
            <a:avLst/>
          </a:prstGeom>
        </p:spPr>
      </p:pic>
      <p:pic>
        <p:nvPicPr>
          <p:cNvPr id="1026" name="Picture 4">
            <a:extLst>
              <a:ext uri="{FF2B5EF4-FFF2-40B4-BE49-F238E27FC236}">
                <a16:creationId xmlns:a16="http://schemas.microsoft.com/office/drawing/2014/main" id="{3D9C1D52-00F1-4536-AD49-F5AEFF1CB7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2489" y="1718424"/>
            <a:ext cx="48831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73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CA768-FF89-4722-82C0-38713BE6EC04}"/>
              </a:ext>
            </a:extLst>
          </p:cNvPr>
          <p:cNvSpPr>
            <a:spLocks noGrp="1"/>
          </p:cNvSpPr>
          <p:nvPr>
            <p:ph type="body" sz="quarter" idx="10"/>
          </p:nvPr>
        </p:nvSpPr>
        <p:spPr>
          <a:xfrm>
            <a:off x="601734" y="427588"/>
            <a:ext cx="9090905" cy="522605"/>
          </a:xfrm>
        </p:spPr>
        <p:txBody>
          <a:bodyPr/>
          <a:lstStyle/>
          <a:p>
            <a:r>
              <a:rPr lang="en-GB" dirty="0"/>
              <a:t>What else is available?</a:t>
            </a:r>
          </a:p>
          <a:p>
            <a:endParaRPr lang="en-GB" dirty="0"/>
          </a:p>
        </p:txBody>
      </p:sp>
      <p:sp>
        <p:nvSpPr>
          <p:cNvPr id="3" name="Text Placeholder 2">
            <a:extLst>
              <a:ext uri="{FF2B5EF4-FFF2-40B4-BE49-F238E27FC236}">
                <a16:creationId xmlns:a16="http://schemas.microsoft.com/office/drawing/2014/main" id="{DDB7E2B0-9724-49FD-9EE2-61C588B57B1E}"/>
              </a:ext>
            </a:extLst>
          </p:cNvPr>
          <p:cNvSpPr>
            <a:spLocks noGrp="1"/>
          </p:cNvSpPr>
          <p:nvPr>
            <p:ph type="body" sz="quarter" idx="12"/>
          </p:nvPr>
        </p:nvSpPr>
        <p:spPr/>
        <p:txBody>
          <a:bodyPr/>
          <a:lstStyle/>
          <a:p>
            <a:r>
              <a:rPr lang="en-GB" dirty="0"/>
              <a:t>H&amp;S Hub - </a:t>
            </a:r>
            <a:r>
              <a:rPr lang="en-GB" dirty="0">
                <a:hlinkClick r:id="rId2"/>
              </a:rPr>
              <a:t>Health and Safety Hub</a:t>
            </a:r>
            <a:endParaRPr lang="en-GB" dirty="0"/>
          </a:p>
          <a:p>
            <a:endParaRPr lang="en-GB" dirty="0"/>
          </a:p>
        </p:txBody>
      </p:sp>
      <p:sp>
        <p:nvSpPr>
          <p:cNvPr id="4" name="Slide Number Placeholder 3">
            <a:extLst>
              <a:ext uri="{FF2B5EF4-FFF2-40B4-BE49-F238E27FC236}">
                <a16:creationId xmlns:a16="http://schemas.microsoft.com/office/drawing/2014/main" id="{8463174D-AC1D-451E-8F7F-6406A1F7DCE1}"/>
              </a:ext>
            </a:extLst>
          </p:cNvPr>
          <p:cNvSpPr>
            <a:spLocks noGrp="1"/>
          </p:cNvSpPr>
          <p:nvPr>
            <p:ph type="sldNum" sz="quarter" idx="26"/>
          </p:nvPr>
        </p:nvSpPr>
        <p:spPr/>
        <p:txBody>
          <a:bodyPr/>
          <a:lstStyle/>
          <a:p>
            <a:fld id="{B1739543-E302-4EAD-9AFA-E45B8A7403F9}" type="slidenum">
              <a:rPr lang="en-GB" smtClean="0"/>
              <a:pPr/>
              <a:t>9</a:t>
            </a:fld>
            <a:endParaRPr lang="en-GB"/>
          </a:p>
        </p:txBody>
      </p:sp>
      <p:sp>
        <p:nvSpPr>
          <p:cNvPr id="7" name="Text Placeholder 8">
            <a:extLst>
              <a:ext uri="{FF2B5EF4-FFF2-40B4-BE49-F238E27FC236}">
                <a16:creationId xmlns:a16="http://schemas.microsoft.com/office/drawing/2014/main" id="{AA5493C2-ED2D-4031-B028-46E84489CEC3}"/>
              </a:ext>
            </a:extLst>
          </p:cNvPr>
          <p:cNvSpPr txBox="1">
            <a:spLocks/>
          </p:cNvSpPr>
          <p:nvPr/>
        </p:nvSpPr>
        <p:spPr>
          <a:xfrm>
            <a:off x="582239" y="1993374"/>
            <a:ext cx="5258030" cy="1187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hlinkClick r:id="rId3"/>
              </a:rPr>
              <a:t>Thames </a:t>
            </a:r>
            <a:r>
              <a:rPr lang="en-GB" sz="1600" dirty="0" err="1">
                <a:hlinkClick r:id="rId3"/>
              </a:rPr>
              <a:t>Water_Issue</a:t>
            </a:r>
            <a:r>
              <a:rPr lang="en-GB" sz="1600" dirty="0">
                <a:hlinkClick r:id="rId3"/>
              </a:rPr>
              <a:t> _Excavation_9 </a:t>
            </a:r>
            <a:r>
              <a:rPr lang="en-GB" sz="1600" dirty="0" err="1">
                <a:hlinkClick r:id="rId3"/>
              </a:rPr>
              <a:t>dec.indd</a:t>
            </a:r>
            <a:r>
              <a:rPr lang="en-GB" sz="1600" dirty="0">
                <a:hlinkClick r:id="rId3"/>
              </a:rPr>
              <a:t> (windows.net)</a:t>
            </a:r>
            <a:endParaRPr lang="en-GB" sz="1600" dirty="0"/>
          </a:p>
          <a:p>
            <a:r>
              <a:rPr lang="en-GB" sz="1600" dirty="0">
                <a:hlinkClick r:id="rId4"/>
              </a:rPr>
              <a:t>Thames </a:t>
            </a:r>
            <a:r>
              <a:rPr lang="en-GB" sz="1600" dirty="0" err="1">
                <a:hlinkClick r:id="rId4"/>
              </a:rPr>
              <a:t>Water_Issue</a:t>
            </a:r>
            <a:r>
              <a:rPr lang="en-GB" sz="1600" dirty="0">
                <a:hlinkClick r:id="rId4"/>
              </a:rPr>
              <a:t> _Utility Management_20 </a:t>
            </a:r>
            <a:r>
              <a:rPr lang="en-GB" sz="1600" dirty="0" err="1">
                <a:hlinkClick r:id="rId4"/>
              </a:rPr>
              <a:t>dec.indd</a:t>
            </a:r>
            <a:r>
              <a:rPr lang="en-GB" sz="1600" dirty="0">
                <a:hlinkClick r:id="rId4"/>
              </a:rPr>
              <a:t> (windows.net)</a:t>
            </a:r>
            <a:endParaRPr lang="en-GB" sz="1600" dirty="0"/>
          </a:p>
          <a:p>
            <a:pPr marL="0" indent="0">
              <a:buFont typeface="Arial" panose="020B0604020202020204" pitchFamily="34" charset="0"/>
              <a:buNone/>
            </a:pPr>
            <a:endParaRPr lang="en-GB" sz="1600" dirty="0"/>
          </a:p>
        </p:txBody>
      </p:sp>
      <p:pic>
        <p:nvPicPr>
          <p:cNvPr id="8" name="Picture 7">
            <a:extLst>
              <a:ext uri="{FF2B5EF4-FFF2-40B4-BE49-F238E27FC236}">
                <a16:creationId xmlns:a16="http://schemas.microsoft.com/office/drawing/2014/main" id="{CA490669-5E7B-438B-9A9C-8035337D5B09}"/>
              </a:ext>
            </a:extLst>
          </p:cNvPr>
          <p:cNvPicPr>
            <a:picLocks noChangeAspect="1"/>
          </p:cNvPicPr>
          <p:nvPr/>
        </p:nvPicPr>
        <p:blipFill>
          <a:blip r:embed="rId5"/>
          <a:stretch>
            <a:fillRect/>
          </a:stretch>
        </p:blipFill>
        <p:spPr>
          <a:xfrm>
            <a:off x="444652" y="3198484"/>
            <a:ext cx="3685366" cy="3144510"/>
          </a:xfrm>
          <a:prstGeom prst="rect">
            <a:avLst/>
          </a:prstGeom>
          <a:ln>
            <a:solidFill>
              <a:schemeClr val="tx1"/>
            </a:solidFill>
          </a:ln>
        </p:spPr>
      </p:pic>
      <p:pic>
        <p:nvPicPr>
          <p:cNvPr id="9" name="Picture 8">
            <a:extLst>
              <a:ext uri="{FF2B5EF4-FFF2-40B4-BE49-F238E27FC236}">
                <a16:creationId xmlns:a16="http://schemas.microsoft.com/office/drawing/2014/main" id="{15B0DB0C-EBB5-417D-AAD9-37807682DC8A}"/>
              </a:ext>
            </a:extLst>
          </p:cNvPr>
          <p:cNvPicPr>
            <a:picLocks noChangeAspect="1"/>
          </p:cNvPicPr>
          <p:nvPr/>
        </p:nvPicPr>
        <p:blipFill>
          <a:blip r:embed="rId6"/>
          <a:stretch>
            <a:fillRect/>
          </a:stretch>
        </p:blipFill>
        <p:spPr>
          <a:xfrm>
            <a:off x="3967795" y="4522728"/>
            <a:ext cx="1509996" cy="2143368"/>
          </a:xfrm>
          <a:prstGeom prst="rect">
            <a:avLst/>
          </a:prstGeom>
          <a:ln>
            <a:solidFill>
              <a:schemeClr val="tx1"/>
            </a:solidFill>
          </a:ln>
        </p:spPr>
      </p:pic>
      <p:pic>
        <p:nvPicPr>
          <p:cNvPr id="10" name="Chart Placeholder 11">
            <a:extLst>
              <a:ext uri="{FF2B5EF4-FFF2-40B4-BE49-F238E27FC236}">
                <a16:creationId xmlns:a16="http://schemas.microsoft.com/office/drawing/2014/main" id="{4867E2D0-54DE-4879-A173-4325CD122700}"/>
              </a:ext>
            </a:extLst>
          </p:cNvPr>
          <p:cNvPicPr>
            <a:picLocks noChangeAspect="1"/>
          </p:cNvPicPr>
          <p:nvPr/>
        </p:nvPicPr>
        <p:blipFill>
          <a:blip r:embed="rId7"/>
          <a:stretch>
            <a:fillRect/>
          </a:stretch>
        </p:blipFill>
        <p:spPr>
          <a:xfrm>
            <a:off x="6096000" y="1570747"/>
            <a:ext cx="4025096" cy="3625442"/>
          </a:xfrm>
          <a:prstGeom prst="rect">
            <a:avLst/>
          </a:prstGeom>
          <a:ln>
            <a:solidFill>
              <a:schemeClr val="tx1"/>
            </a:solidFill>
          </a:ln>
        </p:spPr>
      </p:pic>
      <p:pic>
        <p:nvPicPr>
          <p:cNvPr id="11" name="Chart Placeholder 10">
            <a:extLst>
              <a:ext uri="{FF2B5EF4-FFF2-40B4-BE49-F238E27FC236}">
                <a16:creationId xmlns:a16="http://schemas.microsoft.com/office/drawing/2014/main" id="{C778363E-FA2C-47F0-B103-3601CADF0E56}"/>
              </a:ext>
            </a:extLst>
          </p:cNvPr>
          <p:cNvPicPr>
            <a:picLocks noChangeAspect="1"/>
          </p:cNvPicPr>
          <p:nvPr/>
        </p:nvPicPr>
        <p:blipFill>
          <a:blip r:embed="rId8"/>
          <a:stretch>
            <a:fillRect/>
          </a:stretch>
        </p:blipFill>
        <p:spPr>
          <a:xfrm>
            <a:off x="9692639" y="4118220"/>
            <a:ext cx="1509995" cy="2155937"/>
          </a:xfrm>
          <a:prstGeom prst="rect">
            <a:avLst/>
          </a:prstGeom>
          <a:ln>
            <a:solidFill>
              <a:schemeClr val="tx1"/>
            </a:solidFill>
          </a:ln>
        </p:spPr>
      </p:pic>
      <p:sp>
        <p:nvSpPr>
          <p:cNvPr id="12" name="Text Placeholder 8">
            <a:extLst>
              <a:ext uri="{FF2B5EF4-FFF2-40B4-BE49-F238E27FC236}">
                <a16:creationId xmlns:a16="http://schemas.microsoft.com/office/drawing/2014/main" id="{2B1C6DD1-B4F6-4E0C-89F7-96F78592EB98}"/>
              </a:ext>
            </a:extLst>
          </p:cNvPr>
          <p:cNvSpPr txBox="1">
            <a:spLocks/>
          </p:cNvSpPr>
          <p:nvPr/>
        </p:nvSpPr>
        <p:spPr>
          <a:xfrm>
            <a:off x="598484" y="1570748"/>
            <a:ext cx="6118002" cy="1041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latin typeface="Arial Nova Light" panose="020B0304020202020204" pitchFamily="34" charset="0"/>
              </a:rPr>
              <a:t>Essential Standards 1 &amp; 27.</a:t>
            </a:r>
          </a:p>
        </p:txBody>
      </p:sp>
    </p:spTree>
    <p:extLst>
      <p:ext uri="{BB962C8B-B14F-4D97-AF65-F5344CB8AC3E}">
        <p14:creationId xmlns:p14="http://schemas.microsoft.com/office/powerpoint/2010/main" val="2086942521"/>
      </p:ext>
    </p:extLst>
  </p:cSld>
  <p:clrMapOvr>
    <a:masterClrMapping/>
  </p:clrMapOvr>
</p:sld>
</file>

<file path=ppt/theme/theme1.xml><?xml version="1.0" encoding="utf-8"?>
<a:theme xmlns:a="http://schemas.openxmlformats.org/drawingml/2006/main" name="Office Theme">
  <a:themeElements>
    <a:clrScheme name="Custom 1">
      <a:dk1>
        <a:srgbClr val="333F48"/>
      </a:dk1>
      <a:lt1>
        <a:sysClr val="window" lastClr="FFFFFF"/>
      </a:lt1>
      <a:dk2>
        <a:srgbClr val="333F48"/>
      </a:dk2>
      <a:lt2>
        <a:srgbClr val="E7E6E6"/>
      </a:lt2>
      <a:accent1>
        <a:srgbClr val="009FDF"/>
      </a:accent1>
      <a:accent2>
        <a:srgbClr val="7FBA00"/>
      </a:accent2>
      <a:accent3>
        <a:srgbClr val="A5A5A5"/>
      </a:accent3>
      <a:accent4>
        <a:srgbClr val="F07D28"/>
      </a:accent4>
      <a:accent5>
        <a:srgbClr val="5BC5F2"/>
      </a:accent5>
      <a:accent6>
        <a:srgbClr val="DCEAF4"/>
      </a:accent6>
      <a:hlink>
        <a:srgbClr val="0563C1"/>
      </a:hlink>
      <a:folHlink>
        <a:srgbClr val="954F72"/>
      </a:folHlink>
    </a:clrScheme>
    <a:fontScheme name="Thames Water">
      <a:majorFont>
        <a:latin typeface="Abadi Extr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alpha val="80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EW PPT Template" id="{0B2D7A51-82E6-42AE-A5F9-F080D12DB982}" vid="{4E9C4E73-70A8-47A2-9F93-D96906CAF6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 ??"/>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 ??"/>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 ??"/>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 ??"/>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C9C750111E89419708D87DB9605532" ma:contentTypeVersion="9" ma:contentTypeDescription="Create a new document." ma:contentTypeScope="" ma:versionID="c5845ba07de3243aed312be1ea03bbc4">
  <xsd:schema xmlns:xsd="http://www.w3.org/2001/XMLSchema" xmlns:xs="http://www.w3.org/2001/XMLSchema" xmlns:p="http://schemas.microsoft.com/office/2006/metadata/properties" xmlns:ns2="eb9e0f48-9bab-426f-b93b-fadc88b8fad5" xmlns:ns3="fb8889f8-a55b-4295-a47b-da72a786f8cc" targetNamespace="http://schemas.microsoft.com/office/2006/metadata/properties" ma:root="true" ma:fieldsID="e7d89a05c240f0152729ca567f89cf02" ns2:_="" ns3:_="">
    <xsd:import namespace="eb9e0f48-9bab-426f-b93b-fadc88b8fad5"/>
    <xsd:import namespace="fb8889f8-a55b-4295-a47b-da72a786f8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e0f48-9bab-426f-b93b-fadc88b8f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8889f8-a55b-4295-a47b-da72a786f8c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991FF9-09F1-42BF-A04F-B5E32F5D75B9}">
  <ds:schemaRefs>
    <ds:schemaRef ds:uri="http://schemas.microsoft.com/sharepoint/v3/contenttype/forms"/>
  </ds:schemaRefs>
</ds:datastoreItem>
</file>

<file path=customXml/itemProps2.xml><?xml version="1.0" encoding="utf-8"?>
<ds:datastoreItem xmlns:ds="http://schemas.openxmlformats.org/officeDocument/2006/customXml" ds:itemID="{FE9F7C17-5260-4C4A-9A8D-3B7411A518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9e0f48-9bab-426f-b93b-fadc88b8fad5"/>
    <ds:schemaRef ds:uri="fb8889f8-a55b-4295-a47b-da72a786f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CD856-98CB-4EAA-ACE9-7207B1B732AF}">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eb9e0f48-9bab-426f-b93b-fadc88b8fad5"/>
    <ds:schemaRef ds:uri="fb8889f8-a55b-4295-a47b-da72a786f8c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Thames Water PowerPoint Template</Template>
  <TotalTime>373</TotalTime>
  <Words>3707</Words>
  <Application>Microsoft Office PowerPoint</Application>
  <PresentationFormat>Widescreen</PresentationFormat>
  <Paragraphs>415</Paragraphs>
  <Slides>36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Abadi Extra Light</vt:lpstr>
      <vt:lpstr>Arial</vt:lpstr>
      <vt:lpstr>Arial Nova Light</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Fox</dc:creator>
  <cp:lastModifiedBy>Matteo Pasqualone</cp:lastModifiedBy>
  <cp:revision>2</cp:revision>
  <dcterms:created xsi:type="dcterms:W3CDTF">2023-06-26T16:22:18Z</dcterms:created>
  <dcterms:modified xsi:type="dcterms:W3CDTF">2023-06-28T08:20:57Z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0x01010025C9C750111E89419708D87DB9605532</vt:lpwstr>
  </property>
  <property fmtid="{D5CDD505-2E9C-101B-9397-08002B2CF9AE}" pid="3" name="MediaServiceImageTags">
    <vt:lpwstr/>
  </property>
</Properties>
</file>