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F727F-8799-4934-837E-6C30CD6BE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54E9A-3D00-4278-A00C-B90CE3179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0CE67-E961-411A-B0D2-DD36CC8C7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6B1E8-8DD9-4537-A696-058713E6A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04E80-4B45-4824-BFF1-DD98E68DD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69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2780F-3913-41F7-A7A5-0F322D5B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C5790-C654-44C5-8DFA-D0135F589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62B98-1B35-45FF-9E32-C468AB6AA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FF686-3504-468F-934D-2010113FB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31666-CF17-4F2D-B2D9-252E430B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39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BFDD94-161B-456E-ABF7-DC64DCADB0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BC4F06-9C43-42FA-9A31-6E3256103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3F759-247B-452B-ADE2-882A3FFD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ED967-7EFE-4EED-B8ED-4A790566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F52EA-CC1C-447D-8D3D-201A52200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792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head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D48FCA1B-E9CE-439C-9C62-F1C9312687F6}"/>
              </a:ext>
            </a:extLst>
          </p:cNvPr>
          <p:cNvSpPr/>
          <p:nvPr userDrawn="1"/>
        </p:nvSpPr>
        <p:spPr>
          <a:xfrm flipV="1">
            <a:off x="143607" y="136525"/>
            <a:ext cx="11904785" cy="6584949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167D8DAE-8D76-4A77-8AB7-426DFB8DD5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1735" y="427588"/>
            <a:ext cx="5768920" cy="52260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GB" sz="3600" kern="1200" dirty="0" smtClean="0">
                <a:solidFill>
                  <a:schemeClr val="accent1"/>
                </a:solidFill>
                <a:latin typeface="Abadi Extra Light" panose="020B0204020104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GB"/>
              <a:t>Titles (Abadi Extra Light, 36pt)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A8F25B-B9FD-49E5-9249-40AB8F386B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1735" y="1021646"/>
            <a:ext cx="11004910" cy="368499"/>
          </a:xfrm>
          <a:prstGeom prst="rect">
            <a:avLst/>
          </a:prstGeom>
          <a:solidFill>
            <a:srgbClr val="D8F1FF"/>
          </a:solidFill>
        </p:spPr>
        <p:txBody>
          <a:bodyPr/>
          <a:lstStyle>
            <a:lvl1pPr marL="0" indent="0" algn="l">
              <a:buNone/>
              <a:defRPr sz="2000">
                <a:solidFill>
                  <a:srgbClr val="000000"/>
                </a:solidFill>
                <a:latin typeface="Abadi Extra Light" panose="020B0204020104020204" pitchFamily="34" charset="0"/>
              </a:defRPr>
            </a:lvl1pPr>
          </a:lstStyle>
          <a:p>
            <a:pPr lvl="0"/>
            <a:r>
              <a:rPr lang="en-GB"/>
              <a:t>Click to add a subheading here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1727C2E6-B914-49B5-ACC7-A41876D0710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11691260" y="6559420"/>
            <a:ext cx="430926" cy="16205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1739543-E302-4EAD-9AFA-E45B8A7403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277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36ED3-3DE8-4516-A1BB-3403667A5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389CF-1701-4AFB-9B1D-3F69BAD86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8EB3E-8BDB-49D0-A93F-76AA83F8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8195F-1D4A-4EAE-9A7C-A0AA00FD9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EB0B0-BB68-4315-881D-CBBDB1BD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3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EDFED-3A81-4F1C-90BE-08A227B49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40D86-501D-4439-B009-6F4C09AE3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0E07D-EAD6-4412-B199-818B1113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C734-30F9-4C3F-AD0C-EC4A71C63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84177-E4E3-4650-BA75-44185334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73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96393-C0F6-43F5-9F0C-A2649669C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1D201-B2D4-440E-B8F6-059DDE85BD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A272A-E95E-470E-B943-8F90B47D9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2DD2C-1344-4C78-B3FE-911EBB93E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CF29D-43A3-42E9-8216-943FEF6F4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C705F-397D-4600-9F94-BF081ECEC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79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72F26-8ED6-41AF-BC83-74EDBFA56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4F000-D2E8-4321-B65E-7119607AB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08401-5DFC-4A50-B6A0-595A98185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CEA3DE-9341-43ED-B916-C6DB41D4A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B17DB8-BCC7-43C1-A623-04756A47E5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168285-F18D-41A6-9AFB-A54B1B174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B691BA-039E-492E-928C-C7CD110FA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9EE0AA-BBCC-40F4-A1EB-E5680175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74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79280-787A-4BEB-BAF6-DF4B3A57E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C7BADD-DDEA-44CF-8401-203ED3DA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1F6472-03E0-434D-A751-D7D4B860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7413D4-242D-4562-823E-74BAE4229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29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E08D96-350C-4CA0-9017-E3B6D306B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2D6E04-4DF3-4AB1-9C1E-D57BDA25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27A3B-6A26-41F4-B686-3F143CEAC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62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D5033-F8DB-49FB-BD98-C2191F0D2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0E42A-33A5-419F-80B7-5D0111537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4195E8-0376-41B8-A35E-E095FFA13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B3C7A-FCCC-4532-8743-F2DB2F159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C4725-42D9-4E2B-9BC5-33371397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1C6B8-76F6-4643-BE2C-8B8063121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82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367FE-40BA-4B60-8E83-A47CE47DE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DDDB3-971A-46A9-A83E-1580EEE615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311F3-C429-4E7A-8F6E-53252C835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0CD4B-3C0B-4350-B8C9-5BA169EDD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8E826-6380-434F-9867-7AAD39561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A4B66-06A4-4737-A980-4921E1E2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69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DB57D5-FED4-4A01-A717-DBCAD75D9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05F52-2E58-4B78-89F6-426F062D8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3874A-D54F-4725-B0E8-09918E519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5E676-0495-4CAD-B5C4-DEC34A8C27C4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F8FDF-7211-49EE-8D36-B7DC5685F6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F045D-DF24-4DE9-83BC-A9A406F59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66999-94A0-4CCA-A30D-760D6E2B8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20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FD6A2-7FAD-436B-93B0-0840D75D1AC9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1739543-E302-4EAD-9AFA-E45B8A7403F9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B6BB69-6998-40ED-A28E-1CE54B935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04" y="163846"/>
            <a:ext cx="11647470" cy="653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629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 Extra Light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May</dc:creator>
  <cp:lastModifiedBy>Karl May</cp:lastModifiedBy>
  <cp:revision>1</cp:revision>
  <dcterms:created xsi:type="dcterms:W3CDTF">2023-01-05T11:23:17Z</dcterms:created>
  <dcterms:modified xsi:type="dcterms:W3CDTF">2023-01-05T11:23:49Z</dcterms:modified>
</cp:coreProperties>
</file>