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7" autoAdjust="0"/>
    <p:restoredTop sz="94660"/>
  </p:normalViewPr>
  <p:slideViewPr>
    <p:cSldViewPr>
      <p:cViewPr>
        <p:scale>
          <a:sx n="75" d="100"/>
          <a:sy n="75" d="100"/>
        </p:scale>
        <p:origin x="580" y="-3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 May" userId="07fbfde1-c042-4352-82bd-bfcb4d8649c5" providerId="ADAL" clId="{F6FBFFEF-3E12-42F1-B4CB-6467E1141927}"/>
    <pc:docChg chg="custSel modSld">
      <pc:chgData name="Karl May" userId="07fbfde1-c042-4352-82bd-bfcb4d8649c5" providerId="ADAL" clId="{F6FBFFEF-3E12-42F1-B4CB-6467E1141927}" dt="2022-06-23T10:23:05.102" v="1529" actId="20577"/>
      <pc:docMkLst>
        <pc:docMk/>
      </pc:docMkLst>
      <pc:sldChg chg="addSp modSp mod">
        <pc:chgData name="Karl May" userId="07fbfde1-c042-4352-82bd-bfcb4d8649c5" providerId="ADAL" clId="{F6FBFFEF-3E12-42F1-B4CB-6467E1141927}" dt="2022-06-23T10:23:05.102" v="1529" actId="20577"/>
        <pc:sldMkLst>
          <pc:docMk/>
          <pc:sldMk cId="515180876" sldId="258"/>
        </pc:sldMkLst>
        <pc:spChg chg="mod">
          <ac:chgData name="Karl May" userId="07fbfde1-c042-4352-82bd-bfcb4d8649c5" providerId="ADAL" clId="{F6FBFFEF-3E12-42F1-B4CB-6467E1141927}" dt="2022-06-23T10:21:40.186" v="1308" actId="20577"/>
          <ac:spMkLst>
            <pc:docMk/>
            <pc:sldMk cId="515180876" sldId="258"/>
            <ac:spMk id="4" creationId="{00000000-0000-0000-0000-000000000000}"/>
          </ac:spMkLst>
        </pc:spChg>
        <pc:spChg chg="mod">
          <ac:chgData name="Karl May" userId="07fbfde1-c042-4352-82bd-bfcb4d8649c5" providerId="ADAL" clId="{F6FBFFEF-3E12-42F1-B4CB-6467E1141927}" dt="2022-06-23T10:22:06.948" v="1388" actId="20577"/>
          <ac:spMkLst>
            <pc:docMk/>
            <pc:sldMk cId="515180876" sldId="258"/>
            <ac:spMk id="12" creationId="{DB5E4F64-6C37-415D-B75F-39C10A629766}"/>
          </ac:spMkLst>
        </pc:spChg>
        <pc:spChg chg="mod">
          <ac:chgData name="Karl May" userId="07fbfde1-c042-4352-82bd-bfcb4d8649c5" providerId="ADAL" clId="{F6FBFFEF-3E12-42F1-B4CB-6467E1141927}" dt="2022-06-23T10:21:43.173" v="1310" actId="20577"/>
          <ac:spMkLst>
            <pc:docMk/>
            <pc:sldMk cId="515180876" sldId="258"/>
            <ac:spMk id="14" creationId="{32A627E9-AD8D-4254-8905-F5EA91F7AFC0}"/>
          </ac:spMkLst>
        </pc:spChg>
        <pc:spChg chg="mod">
          <ac:chgData name="Karl May" userId="07fbfde1-c042-4352-82bd-bfcb4d8649c5" providerId="ADAL" clId="{F6FBFFEF-3E12-42F1-B4CB-6467E1141927}" dt="2022-06-23T10:23:05.102" v="1529" actId="20577"/>
          <ac:spMkLst>
            <pc:docMk/>
            <pc:sldMk cId="515180876" sldId="258"/>
            <ac:spMk id="16" creationId="{9C189F1D-B80F-4144-B6A1-90A3E220F30B}"/>
          </ac:spMkLst>
        </pc:spChg>
        <pc:picChg chg="add mod">
          <ac:chgData name="Karl May" userId="07fbfde1-c042-4352-82bd-bfcb4d8649c5" providerId="ADAL" clId="{F6FBFFEF-3E12-42F1-B4CB-6467E1141927}" dt="2022-06-23T10:16:29.329" v="333" actId="1076"/>
          <ac:picMkLst>
            <pc:docMk/>
            <pc:sldMk cId="515180876" sldId="258"/>
            <ac:picMk id="3" creationId="{3522E174-E745-4B48-8D91-725C225A261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spc="0" baseline="0">
              <a:solidFill>
                <a:srgbClr val="234567"/>
              </a:solidFill>
              <a:latin typeface="Abadi Extra Light" panose="020B0204020104020204" pitchFamily="34" charset="0"/>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ln>
              <a:noFill/>
            </a:ln>
          </c:spPr>
          <c:dPt>
            <c:idx val="0"/>
            <c:bubble3D val="0"/>
            <c:spPr>
              <a:solidFill>
                <a:srgbClr val="009FDE"/>
              </a:solidFill>
              <a:ln w="19050">
                <a:noFill/>
              </a:ln>
              <a:effectLst/>
            </c:spPr>
            <c:extLst>
              <c:ext xmlns:c16="http://schemas.microsoft.com/office/drawing/2014/chart" uri="{C3380CC4-5D6E-409C-BE32-E72D297353CC}">
                <c16:uniqueId val="{00000001-795C-4CB3-BF39-03E090298299}"/>
              </c:ext>
            </c:extLst>
          </c:dPt>
          <c:dPt>
            <c:idx val="1"/>
            <c:bubble3D val="0"/>
            <c:spPr>
              <a:solidFill>
                <a:srgbClr val="234567"/>
              </a:solidFill>
              <a:ln w="19050">
                <a:noFill/>
              </a:ln>
              <a:effectLst/>
            </c:spPr>
            <c:extLst>
              <c:ext xmlns:c16="http://schemas.microsoft.com/office/drawing/2014/chart" uri="{C3380CC4-5D6E-409C-BE32-E72D297353CC}">
                <c16:uniqueId val="{00000003-795C-4CB3-BF39-03E090298299}"/>
              </c:ext>
            </c:extLst>
          </c:dPt>
          <c:dPt>
            <c:idx val="2"/>
            <c:bubble3D val="0"/>
            <c:spPr>
              <a:solidFill>
                <a:schemeClr val="bg1"/>
              </a:solidFill>
              <a:ln w="19050">
                <a:noFill/>
              </a:ln>
              <a:effectLst/>
            </c:spPr>
            <c:extLst>
              <c:ext xmlns:c16="http://schemas.microsoft.com/office/drawing/2014/chart" uri="{C3380CC4-5D6E-409C-BE32-E72D297353CC}">
                <c16:uniqueId val="{00000005-795C-4CB3-BF39-03E090298299}"/>
              </c:ext>
            </c:extLst>
          </c:dPt>
          <c:dPt>
            <c:idx val="3"/>
            <c:bubble3D val="0"/>
            <c:spPr>
              <a:solidFill>
                <a:srgbClr val="00B0F0"/>
              </a:solidFill>
              <a:ln w="19050">
                <a:noFill/>
              </a:ln>
              <a:effectLst/>
            </c:spPr>
            <c:extLst>
              <c:ext xmlns:c16="http://schemas.microsoft.com/office/drawing/2014/chart" uri="{C3380CC4-5D6E-409C-BE32-E72D297353CC}">
                <c16:uniqueId val="{00000007-795C-4CB3-BF39-03E09029829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95C-4CB3-BF39-03E090298299}"/>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1"/>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2"/>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legendEntry>
        <c:idx val="3"/>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bg1"/>
              </a:solidFill>
              <a:latin typeface="Abadi Extra Light" panose="020B0204020104020204" pitchFamily="34" charset="0"/>
              <a:ea typeface="+mn-ea"/>
              <a:cs typeface="+mn-cs"/>
            </a:defRPr>
          </a:pPr>
          <a:endParaRPr lang="en-US"/>
        </a:p>
      </c:txPr>
    </c:title>
    <c:autoTitleDeleted val="0"/>
    <c:plotArea>
      <c:layout/>
      <c:barChart>
        <c:barDir val="col"/>
        <c:grouping val="stacked"/>
        <c:varyColors val="0"/>
        <c:ser>
          <c:idx val="0"/>
          <c:order val="0"/>
          <c:tx>
            <c:strRef>
              <c:f>Sheet1!$B$1</c:f>
              <c:strCache>
                <c:ptCount val="1"/>
                <c:pt idx="0">
                  <c:v>Series 1</c:v>
                </c:pt>
              </c:strCache>
            </c:strRef>
          </c:tx>
          <c:spPr>
            <a:solidFill>
              <a:srgbClr val="234567"/>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4F6-42BA-B874-E470E4A5397A}"/>
            </c:ext>
          </c:extLst>
        </c:ser>
        <c:ser>
          <c:idx val="1"/>
          <c:order val="1"/>
          <c:tx>
            <c:strRef>
              <c:f>Sheet1!$C$1</c:f>
              <c:strCache>
                <c:ptCount val="1"/>
                <c:pt idx="0">
                  <c:v>Series 2</c:v>
                </c:pt>
              </c:strCache>
            </c:strRef>
          </c:tx>
          <c:spPr>
            <a:solidFill>
              <a:srgbClr val="00B0F0"/>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4F6-42BA-B874-E470E4A5397A}"/>
            </c:ext>
          </c:extLst>
        </c:ser>
        <c:ser>
          <c:idx val="2"/>
          <c:order val="2"/>
          <c:tx>
            <c:strRef>
              <c:f>Sheet1!$D$1</c:f>
              <c:strCache>
                <c:ptCount val="1"/>
                <c:pt idx="0">
                  <c:v>Series 3</c:v>
                </c:pt>
              </c:strCache>
            </c:strRef>
          </c:tx>
          <c:spPr>
            <a:solidFill>
              <a:srgbClr val="A0DAF7"/>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E4F6-42BA-B874-E470E4A5397A}"/>
            </c:ext>
          </c:extLst>
        </c:ser>
        <c:dLbls>
          <c:showLegendKey val="0"/>
          <c:showVal val="0"/>
          <c:showCatName val="0"/>
          <c:showSerName val="0"/>
          <c:showPercent val="0"/>
          <c:showBubbleSize val="0"/>
        </c:dLbls>
        <c:gapWidth val="150"/>
        <c:overlap val="100"/>
        <c:axId val="622004376"/>
        <c:axId val="622004704"/>
      </c:barChart>
      <c:catAx>
        <c:axId val="622004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004704"/>
        <c:crosses val="autoZero"/>
        <c:auto val="1"/>
        <c:lblAlgn val="ctr"/>
        <c:lblOffset val="100"/>
        <c:noMultiLvlLbl val="0"/>
      </c:catAx>
      <c:valAx>
        <c:axId val="6220047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22004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FAF694-A113-4824-9768-5A7F42C724EF}" type="datetimeFigureOut">
              <a:rPr lang="en-GB" smtClean="0"/>
              <a:t>24/06/2022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56DE0-E62C-46AF-9063-5657CF7B80F9}" type="slidenum">
              <a:rPr lang="en-GB" smtClean="0"/>
              <a:t>‹#›</a:t>
            </a:fld>
            <a:endParaRPr lang="en-GB" dirty="0"/>
          </a:p>
        </p:txBody>
      </p:sp>
    </p:spTree>
    <p:extLst>
      <p:ext uri="{BB962C8B-B14F-4D97-AF65-F5344CB8AC3E}">
        <p14:creationId xmlns:p14="http://schemas.microsoft.com/office/powerpoint/2010/main" val="2982072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677334" y="2098676"/>
            <a:ext cx="8566151" cy="1230313"/>
          </a:xfrm>
          <a:prstGeom prst="rect">
            <a:avLst/>
          </a:prstGeom>
        </p:spPr>
        <p:txBody>
          <a:bodyPr/>
          <a:lstStyle>
            <a:lvl1pPr>
              <a:defRPr sz="4000"/>
            </a:lvl1pPr>
          </a:lstStyle>
          <a:p>
            <a:pPr lvl="0"/>
            <a:r>
              <a:rPr lang="en-US" noProof="0"/>
              <a:t>Click to edit Master title style</a:t>
            </a:r>
            <a:endParaRPr lang="en-GB" noProof="0"/>
          </a:p>
        </p:txBody>
      </p:sp>
      <p:sp>
        <p:nvSpPr>
          <p:cNvPr id="7172" name="Rectangle 4"/>
          <p:cNvSpPr>
            <a:spLocks noGrp="1" noChangeArrowheads="1"/>
          </p:cNvSpPr>
          <p:nvPr>
            <p:ph type="subTitle" idx="1"/>
          </p:nvPr>
        </p:nvSpPr>
        <p:spPr>
          <a:xfrm>
            <a:off x="677334" y="3330576"/>
            <a:ext cx="8566151" cy="2136775"/>
          </a:xfrm>
          <a:prstGeom prst="rect">
            <a:avLst/>
          </a:prstGeom>
        </p:spPr>
        <p:txBody>
          <a:bodyPr/>
          <a:lstStyle>
            <a:lvl1pPr marL="0" indent="0">
              <a:buFont typeface="Wingdings" pitchFamily="2" charset="2"/>
              <a:buNone/>
              <a:defRPr sz="3600" b="1"/>
            </a:lvl1pPr>
          </a:lstStyle>
          <a:p>
            <a:pPr lvl="0"/>
            <a:r>
              <a:rPr lang="en-US" noProof="0"/>
              <a:t>Click to edit Master subtitle style</a:t>
            </a:r>
            <a:endParaRPr lang="en-GB" noProof="0"/>
          </a:p>
        </p:txBody>
      </p:sp>
    </p:spTree>
    <p:extLst>
      <p:ext uri="{BB962C8B-B14F-4D97-AF65-F5344CB8AC3E}">
        <p14:creationId xmlns:p14="http://schemas.microsoft.com/office/powerpoint/2010/main" val="4138395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4C2B83-CCD0-408E-AF36-13AFEBE449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239"/>
          <a:stretch/>
        </p:blipFill>
        <p:spPr>
          <a:xfrm>
            <a:off x="0" y="2"/>
            <a:ext cx="12192000" cy="6858001"/>
          </a:xfrm>
          <a:prstGeom prst="rect">
            <a:avLst/>
          </a:prstGeom>
        </p:spPr>
      </p:pic>
      <p:sp>
        <p:nvSpPr>
          <p:cNvPr id="10" name="Text Placeholder 7">
            <a:extLst>
              <a:ext uri="{FF2B5EF4-FFF2-40B4-BE49-F238E27FC236}">
                <a16:creationId xmlns:a16="http://schemas.microsoft.com/office/drawing/2014/main" id="{BB701A79-340F-4561-A3C0-CB0B39CEA83A}"/>
              </a:ext>
            </a:extLst>
          </p:cNvPr>
          <p:cNvSpPr>
            <a:spLocks noGrp="1"/>
          </p:cNvSpPr>
          <p:nvPr>
            <p:ph type="body" sz="quarter" idx="10" hasCustomPrompt="1"/>
          </p:nvPr>
        </p:nvSpPr>
        <p:spPr>
          <a:xfrm>
            <a:off x="849087" y="2801960"/>
            <a:ext cx="10493828" cy="1254080"/>
          </a:xfrm>
          <a:prstGeom prst="rect">
            <a:avLst/>
          </a:prstGeom>
        </p:spPr>
        <p:txBody>
          <a:bodyPr/>
          <a:lstStyle>
            <a:lvl1pPr marL="0" indent="0" algn="ctr">
              <a:buNone/>
              <a:defRPr sz="7200">
                <a:solidFill>
                  <a:schemeClr val="bg1"/>
                </a:solidFill>
                <a:latin typeface="Abadi Extra Light" panose="020B0204020104020204" pitchFamily="34" charset="0"/>
              </a:defRPr>
            </a:lvl1pPr>
          </a:lstStyle>
          <a:p>
            <a:pPr lvl="0"/>
            <a:r>
              <a:rPr lang="en-GB" dirty="0"/>
              <a:t>Any questions?</a:t>
            </a:r>
          </a:p>
        </p:txBody>
      </p:sp>
    </p:spTree>
    <p:extLst>
      <p:ext uri="{BB962C8B-B14F-4D97-AF65-F5344CB8AC3E}">
        <p14:creationId xmlns:p14="http://schemas.microsoft.com/office/powerpoint/2010/main" val="999332803"/>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header slid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0EF11FFE-1C61-48F7-9F5D-7704CED2A1EC}"/>
              </a:ext>
            </a:extLst>
          </p:cNvPr>
          <p:cNvSpPr>
            <a:spLocks noGrp="1"/>
          </p:cNvSpPr>
          <p:nvPr>
            <p:ph type="body" sz="quarter" idx="12" hasCustomPrompt="1"/>
          </p:nvPr>
        </p:nvSpPr>
        <p:spPr>
          <a:xfrm>
            <a:off x="601735" y="1021648"/>
            <a:ext cx="5768920" cy="368499"/>
          </a:xfrm>
          <a:prstGeom prst="rect">
            <a:avLst/>
          </a:prstGeom>
        </p:spPr>
        <p:txBody>
          <a:bodyPr/>
          <a:lstStyle>
            <a:lvl1pPr marL="0" indent="0" algn="l">
              <a:buNone/>
              <a:defRPr sz="1500">
                <a:solidFill>
                  <a:srgbClr val="333F48"/>
                </a:solidFill>
                <a:latin typeface="Abadi Extra Light" panose="020B0204020104020204" pitchFamily="34" charset="0"/>
              </a:defRPr>
            </a:lvl1pPr>
          </a:lstStyle>
          <a:p>
            <a:pPr lvl="0"/>
            <a:r>
              <a:rPr lang="en-GB" dirty="0"/>
              <a:t>Subheadings (Abadi Extra Light, 20pt)</a:t>
            </a:r>
          </a:p>
        </p:txBody>
      </p:sp>
      <p:sp>
        <p:nvSpPr>
          <p:cNvPr id="4" name="Text Placeholder 12">
            <a:extLst>
              <a:ext uri="{FF2B5EF4-FFF2-40B4-BE49-F238E27FC236}">
                <a16:creationId xmlns:a16="http://schemas.microsoft.com/office/drawing/2014/main" id="{21CF802A-559E-4958-ACC3-ABB53EBFB190}"/>
              </a:ext>
            </a:extLst>
          </p:cNvPr>
          <p:cNvSpPr>
            <a:spLocks noGrp="1"/>
          </p:cNvSpPr>
          <p:nvPr>
            <p:ph type="body" sz="quarter" idx="10" hasCustomPrompt="1"/>
          </p:nvPr>
        </p:nvSpPr>
        <p:spPr>
          <a:xfrm>
            <a:off x="601735" y="427590"/>
            <a:ext cx="5768920" cy="522605"/>
          </a:xfrm>
          <a:prstGeom prst="rect">
            <a:avLst/>
          </a:prstGeom>
        </p:spPr>
        <p:txBody>
          <a:bodyPr/>
          <a:lstStyle>
            <a:lvl1pPr marL="0" indent="0" algn="l">
              <a:buNone/>
              <a:defRPr lang="en-GB" sz="2700" kern="1200" dirty="0" smtClean="0">
                <a:solidFill>
                  <a:srgbClr val="009FDF"/>
                </a:solidFill>
                <a:latin typeface="Abadi Extra Light" panose="020B0204020104020204" pitchFamily="34" charset="0"/>
                <a:ea typeface="+mn-ea"/>
                <a:cs typeface="+mn-cs"/>
              </a:defRPr>
            </a:lvl1pPr>
          </a:lstStyle>
          <a:p>
            <a:pPr lvl="0"/>
            <a:r>
              <a:rPr lang="en-GB" dirty="0"/>
              <a:t>Titles (Abadi Extra Light, 36pt)</a:t>
            </a:r>
          </a:p>
        </p:txBody>
      </p:sp>
    </p:spTree>
    <p:extLst>
      <p:ext uri="{BB962C8B-B14F-4D97-AF65-F5344CB8AC3E}">
        <p14:creationId xmlns:p14="http://schemas.microsoft.com/office/powerpoint/2010/main" val="4154835243"/>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and image">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8166651-2E4C-4ECC-927B-60349638477F}"/>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latin typeface="Abadi Extra Light" panose="020B0204020104020204" pitchFamily="34" charset="0"/>
              </a:defRPr>
            </a:lvl1pPr>
          </a:lstStyle>
          <a:p>
            <a:pPr lvl="0"/>
            <a:r>
              <a:rPr lang="en-GB" dirty="0"/>
              <a:t>Click to add a subheading here</a:t>
            </a:r>
          </a:p>
        </p:txBody>
      </p:sp>
      <p:sp>
        <p:nvSpPr>
          <p:cNvPr id="13" name="Text Placeholder 12">
            <a:extLst>
              <a:ext uri="{FF2B5EF4-FFF2-40B4-BE49-F238E27FC236}">
                <a16:creationId xmlns:a16="http://schemas.microsoft.com/office/drawing/2014/main" id="{F6A65D42-F960-4FA7-8AAF-13664C9335AE}"/>
              </a:ext>
            </a:extLst>
          </p:cNvPr>
          <p:cNvSpPr>
            <a:spLocks noGrp="1"/>
          </p:cNvSpPr>
          <p:nvPr>
            <p:ph type="body" sz="quarter" idx="10" hasCustomPrompt="1"/>
          </p:nvPr>
        </p:nvSpPr>
        <p:spPr>
          <a:xfrm>
            <a:off x="601735" y="427590"/>
            <a:ext cx="5119795" cy="522605"/>
          </a:xfrm>
          <a:prstGeom prst="rect">
            <a:avLst/>
          </a:prstGeom>
        </p:spPr>
        <p:txBody>
          <a:bodyPr/>
          <a:lstStyle>
            <a:lvl1pPr marL="0" indent="0" algn="l">
              <a:buNone/>
              <a:defRPr lang="en-GB" sz="2700" kern="1200" dirty="0" smtClean="0">
                <a:solidFill>
                  <a:srgbClr val="009FDE"/>
                </a:solidFill>
                <a:latin typeface="Abadi Extra Light" panose="020B0204020104020204" pitchFamily="34" charset="0"/>
                <a:ea typeface="+mn-ea"/>
                <a:cs typeface="+mn-cs"/>
              </a:defRPr>
            </a:lvl1pPr>
          </a:lstStyle>
          <a:p>
            <a:pPr lvl="0"/>
            <a:r>
              <a:rPr lang="en-GB" dirty="0"/>
              <a:t>Click to add title here</a:t>
            </a:r>
          </a:p>
        </p:txBody>
      </p:sp>
      <p:sp>
        <p:nvSpPr>
          <p:cNvPr id="15" name="Picture Placeholder 14">
            <a:extLst>
              <a:ext uri="{FF2B5EF4-FFF2-40B4-BE49-F238E27FC236}">
                <a16:creationId xmlns:a16="http://schemas.microsoft.com/office/drawing/2014/main" id="{746D3137-33D6-4D0F-B801-8E19053F7922}"/>
              </a:ext>
            </a:extLst>
          </p:cNvPr>
          <p:cNvSpPr>
            <a:spLocks noGrp="1"/>
          </p:cNvSpPr>
          <p:nvPr>
            <p:ph type="pic" sz="quarter" idx="11" hasCustomPrompt="1"/>
          </p:nvPr>
        </p:nvSpPr>
        <p:spPr>
          <a:xfrm>
            <a:off x="6090077" y="0"/>
            <a:ext cx="6101923" cy="6858000"/>
          </a:xfrm>
          <a:prstGeom prst="rect">
            <a:avLst/>
          </a:prstGeom>
        </p:spPr>
        <p:txBody>
          <a:bodyPr/>
          <a:lstStyle>
            <a:lvl1pPr marL="0" indent="0">
              <a:buNone/>
              <a:defRPr sz="1500">
                <a:solidFill>
                  <a:srgbClr val="333F48"/>
                </a:solidFill>
                <a:latin typeface="Abadi Extra Light" panose="020B0204020104020204" pitchFamily="34" charset="0"/>
              </a:defRPr>
            </a:lvl1pPr>
          </a:lstStyle>
          <a:p>
            <a:r>
              <a:rPr lang="en-GB" dirty="0"/>
              <a:t>Click to add picture</a:t>
            </a:r>
          </a:p>
        </p:txBody>
      </p:sp>
      <p:sp>
        <p:nvSpPr>
          <p:cNvPr id="12" name="Text Placeholder 11">
            <a:extLst>
              <a:ext uri="{FF2B5EF4-FFF2-40B4-BE49-F238E27FC236}">
                <a16:creationId xmlns:a16="http://schemas.microsoft.com/office/drawing/2014/main" id="{9EB4D3D3-D4D9-408D-B57D-D526522A490A}"/>
              </a:ext>
            </a:extLst>
          </p:cNvPr>
          <p:cNvSpPr>
            <a:spLocks noGrp="1"/>
          </p:cNvSpPr>
          <p:nvPr>
            <p:ph type="body" sz="quarter" idx="13" hasCustomPrompt="1"/>
          </p:nvPr>
        </p:nvSpPr>
        <p:spPr>
          <a:xfrm>
            <a:off x="601735" y="1881555"/>
            <a:ext cx="5119795" cy="4548858"/>
          </a:xfrm>
          <a:prstGeom prst="rect">
            <a:avLst/>
          </a:prstGeom>
        </p:spPr>
        <p:txBody>
          <a:bodyPr/>
          <a:lstStyle>
            <a:lvl1pPr marL="0" indent="0">
              <a:buClr>
                <a:schemeClr val="accent1"/>
              </a:buClr>
              <a:buFont typeface="Arial" panose="020B0604020202020204" pitchFamily="34" charset="0"/>
              <a:buNone/>
              <a:defRPr sz="1350">
                <a:solidFill>
                  <a:srgbClr val="333F48"/>
                </a:solidFill>
                <a:latin typeface="Arial Nova Light" panose="020B0304020202020204" pitchFamily="34" charset="0"/>
              </a:defRPr>
            </a:lvl1pPr>
            <a:lvl2pPr marL="342900" indent="0">
              <a:buClr>
                <a:schemeClr val="accent1"/>
              </a:buClr>
              <a:buNone/>
              <a:defRPr sz="1350">
                <a:latin typeface="Arial Nova Light" panose="020B0304020202020204" pitchFamily="34" charset="0"/>
              </a:defRPr>
            </a:lvl2pPr>
            <a:lvl3pPr marL="900113" indent="-214313">
              <a:buClr>
                <a:schemeClr val="accent1"/>
              </a:buClr>
              <a:buFont typeface="Arial" panose="020B0604020202020204" pitchFamily="34" charset="0"/>
              <a:buChar char="•"/>
              <a:defRPr sz="1350">
                <a:latin typeface="Arial Nova Light" panose="020B0304020202020204" pitchFamily="34" charset="0"/>
              </a:defRPr>
            </a:lvl3pPr>
            <a:lvl4pPr marL="1028700" indent="0">
              <a:buNone/>
              <a:defRPr/>
            </a:lvl4pPr>
          </a:lstStyle>
          <a:p>
            <a:pPr lvl="0"/>
            <a:r>
              <a:rPr lang="en-GB" dirty="0"/>
              <a:t>Main body copy should use Arial Nova Light, 18pt. Please use charcoal grey text on a white background, and white text on a blue background (these colours are all saved as pre-sets).</a:t>
            </a:r>
          </a:p>
          <a:p>
            <a:pPr lvl="0"/>
            <a:endParaRPr lang="en-GB" dirty="0"/>
          </a:p>
        </p:txBody>
      </p:sp>
    </p:spTree>
    <p:extLst>
      <p:ext uri="{BB962C8B-B14F-4D97-AF65-F5344CB8AC3E}">
        <p14:creationId xmlns:p14="http://schemas.microsoft.com/office/powerpoint/2010/main" val="3823169014"/>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xt box blue">
    <p:bg>
      <p:bgPr>
        <a:solidFill>
          <a:srgbClr val="009FDF"/>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E98AF6D2-C2CD-46BB-8D2D-E0DCA388EDC0}"/>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solidFill>
                  <a:srgbClr val="333F48"/>
                </a:solidFill>
                <a:latin typeface="Abadi Extra Light" panose="020B0204020104020204" pitchFamily="34" charset="0"/>
              </a:defRPr>
            </a:lvl1pPr>
          </a:lstStyle>
          <a:p>
            <a:pPr lvl="0"/>
            <a:r>
              <a:rPr lang="en-GB" dirty="0"/>
              <a:t>Click to add a subheading here</a:t>
            </a:r>
          </a:p>
        </p:txBody>
      </p:sp>
      <p:sp>
        <p:nvSpPr>
          <p:cNvPr id="11" name="Text Placeholder 12">
            <a:extLst>
              <a:ext uri="{FF2B5EF4-FFF2-40B4-BE49-F238E27FC236}">
                <a16:creationId xmlns:a16="http://schemas.microsoft.com/office/drawing/2014/main" id="{74590380-7D99-406D-AB6D-56E408D89C9A}"/>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chemeClr val="bg1"/>
                </a:solidFill>
                <a:latin typeface="Abadi Extra Light" panose="020B0204020104020204" pitchFamily="34" charset="0"/>
                <a:ea typeface="+mn-ea"/>
                <a:cs typeface="+mn-cs"/>
              </a:defRPr>
            </a:lvl1pPr>
          </a:lstStyle>
          <a:p>
            <a:pPr lvl="0"/>
            <a:r>
              <a:rPr lang="en-GB" dirty="0"/>
              <a:t>Click to add title here</a:t>
            </a:r>
          </a:p>
        </p:txBody>
      </p:sp>
      <p:sp>
        <p:nvSpPr>
          <p:cNvPr id="12" name="Text Placeholder 11">
            <a:extLst>
              <a:ext uri="{FF2B5EF4-FFF2-40B4-BE49-F238E27FC236}">
                <a16:creationId xmlns:a16="http://schemas.microsoft.com/office/drawing/2014/main" id="{2369E133-620A-4A47-9F0B-3158BC0A7CB7}"/>
              </a:ext>
            </a:extLst>
          </p:cNvPr>
          <p:cNvSpPr>
            <a:spLocks noGrp="1"/>
          </p:cNvSpPr>
          <p:nvPr>
            <p:ph type="body" sz="quarter" idx="13" hasCustomPrompt="1"/>
          </p:nvPr>
        </p:nvSpPr>
        <p:spPr>
          <a:xfrm>
            <a:off x="601735" y="1881555"/>
            <a:ext cx="5119795" cy="4548858"/>
          </a:xfrm>
          <a:prstGeom prst="rect">
            <a:avLst/>
          </a:prstGeom>
        </p:spPr>
        <p:txBody>
          <a:bodyPr/>
          <a:lstStyle>
            <a:lvl1pPr marL="214313" indent="-214313">
              <a:buFont typeface="Arial" panose="020B0604020202020204" pitchFamily="34" charset="0"/>
              <a:buChar char="•"/>
              <a:defRPr sz="1350">
                <a:solidFill>
                  <a:schemeClr val="bg1"/>
                </a:solidFill>
                <a:latin typeface="Arial Nova Light" panose="020B0304020202020204" pitchFamily="34" charset="0"/>
              </a:defRPr>
            </a:lvl1pPr>
            <a:lvl2pPr marL="342900" indent="0">
              <a:buNone/>
              <a:defRPr sz="1350">
                <a:solidFill>
                  <a:schemeClr val="bg1"/>
                </a:solidFill>
                <a:latin typeface="Arial Nova Light" panose="020B0304020202020204" pitchFamily="34" charset="0"/>
              </a:defRPr>
            </a:lvl2pPr>
            <a:lvl3pPr marL="685800" indent="0">
              <a:buNone/>
              <a:defRPr sz="1350">
                <a:solidFill>
                  <a:schemeClr val="bg1"/>
                </a:solidFill>
                <a:latin typeface="Arial Nova Light" panose="020B0304020202020204" pitchFamily="34" charset="0"/>
              </a:defRPr>
            </a:lvl3pPr>
          </a:lstStyle>
          <a:p>
            <a:pPr lvl="0"/>
            <a:r>
              <a:rPr lang="en-GB" dirty="0"/>
              <a:t>Please use white bullet points on a blue background</a:t>
            </a:r>
          </a:p>
        </p:txBody>
      </p:sp>
      <p:sp>
        <p:nvSpPr>
          <p:cNvPr id="13" name="Text Placeholder 11">
            <a:extLst>
              <a:ext uri="{FF2B5EF4-FFF2-40B4-BE49-F238E27FC236}">
                <a16:creationId xmlns:a16="http://schemas.microsoft.com/office/drawing/2014/main" id="{CE9632E0-259D-4B3E-87BA-C1C142B30053}"/>
              </a:ext>
            </a:extLst>
          </p:cNvPr>
          <p:cNvSpPr>
            <a:spLocks noGrp="1"/>
          </p:cNvSpPr>
          <p:nvPr>
            <p:ph type="body" sz="quarter" idx="14" hasCustomPrompt="1"/>
          </p:nvPr>
        </p:nvSpPr>
        <p:spPr>
          <a:xfrm>
            <a:off x="6470472" y="1881555"/>
            <a:ext cx="5119795" cy="4548858"/>
          </a:xfrm>
          <a:prstGeom prst="rect">
            <a:avLst/>
          </a:prstGeom>
        </p:spPr>
        <p:txBody>
          <a:bodyPr/>
          <a:lstStyle>
            <a:lvl1pPr marL="214313" indent="-214313">
              <a:buFont typeface="Arial" panose="020B0604020202020204" pitchFamily="34" charset="0"/>
              <a:buChar char="•"/>
              <a:defRPr sz="1350">
                <a:solidFill>
                  <a:schemeClr val="bg1"/>
                </a:solidFill>
                <a:latin typeface="Arial Nova Light" panose="020B0304020202020204" pitchFamily="34" charset="0"/>
              </a:defRPr>
            </a:lvl1pPr>
            <a:lvl2pPr>
              <a:defRPr sz="1350">
                <a:solidFill>
                  <a:schemeClr val="bg1"/>
                </a:solidFill>
                <a:latin typeface="Arial Nova Light" panose="020B0304020202020204" pitchFamily="34" charset="0"/>
              </a:defRPr>
            </a:lvl2pPr>
            <a:lvl3pPr>
              <a:defRPr sz="1350">
                <a:solidFill>
                  <a:schemeClr val="bg1"/>
                </a:solidFill>
                <a:latin typeface="Arial Nova Light" panose="020B0304020202020204" pitchFamily="34" charset="0"/>
              </a:defRPr>
            </a:lvl3pPr>
          </a:lstStyle>
          <a:p>
            <a:pPr lvl="0"/>
            <a:r>
              <a:rPr lang="en-GB" dirty="0"/>
              <a:t>Click to add text here</a:t>
            </a:r>
          </a:p>
        </p:txBody>
      </p:sp>
    </p:spTree>
    <p:extLst>
      <p:ext uri="{BB962C8B-B14F-4D97-AF65-F5344CB8AC3E}">
        <p14:creationId xmlns:p14="http://schemas.microsoft.com/office/powerpoint/2010/main" val="2668450152"/>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box whit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AAA807ED-97D3-4686-8902-426D7C760891}"/>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solidFill>
                  <a:srgbClr val="333F48"/>
                </a:solidFill>
                <a:latin typeface="Abadi Extra Light" panose="020B0204020104020204" pitchFamily="34" charset="0"/>
              </a:defRPr>
            </a:lvl1pPr>
          </a:lstStyle>
          <a:p>
            <a:pPr lvl="0"/>
            <a:r>
              <a:rPr lang="en-GB" dirty="0"/>
              <a:t>Click to add a subheading here</a:t>
            </a:r>
          </a:p>
        </p:txBody>
      </p:sp>
      <p:sp>
        <p:nvSpPr>
          <p:cNvPr id="6" name="Text Placeholder 12">
            <a:extLst>
              <a:ext uri="{FF2B5EF4-FFF2-40B4-BE49-F238E27FC236}">
                <a16:creationId xmlns:a16="http://schemas.microsoft.com/office/drawing/2014/main" id="{7CF304BA-7E0C-44C5-8E4F-98797B2C9734}"/>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11">
            <a:extLst>
              <a:ext uri="{FF2B5EF4-FFF2-40B4-BE49-F238E27FC236}">
                <a16:creationId xmlns:a16="http://schemas.microsoft.com/office/drawing/2014/main" id="{826ACB16-3A9D-4C00-A7B0-D53474063152}"/>
              </a:ext>
            </a:extLst>
          </p:cNvPr>
          <p:cNvSpPr>
            <a:spLocks noGrp="1"/>
          </p:cNvSpPr>
          <p:nvPr>
            <p:ph type="body" sz="quarter" idx="13" hasCustomPrompt="1"/>
          </p:nvPr>
        </p:nvSpPr>
        <p:spPr>
          <a:xfrm>
            <a:off x="601735" y="1881555"/>
            <a:ext cx="5119795" cy="4548858"/>
          </a:xfrm>
          <a:prstGeom prst="rect">
            <a:avLst/>
          </a:prstGeom>
        </p:spPr>
        <p:txBody>
          <a:bodyPr/>
          <a:lstStyle>
            <a:lvl1pPr marL="214313" indent="-214313">
              <a:buClr>
                <a:srgbClr val="009FDF"/>
              </a:buClr>
              <a:buFont typeface="Arial" panose="020B0604020202020204" pitchFamily="34" charset="0"/>
              <a:buChar char="•"/>
              <a:defRPr sz="1350">
                <a:solidFill>
                  <a:srgbClr val="333F48"/>
                </a:solidFill>
                <a:latin typeface="Arial Nova Light" panose="020B0304020202020204" pitchFamily="34" charset="0"/>
              </a:defRPr>
            </a:lvl1pPr>
            <a:lvl2pPr>
              <a:buClr>
                <a:schemeClr val="accent1"/>
              </a:buClr>
              <a:defRPr sz="1350">
                <a:latin typeface="Arial Nova Light" panose="020B0304020202020204" pitchFamily="34" charset="0"/>
              </a:defRPr>
            </a:lvl2pPr>
            <a:lvl3pPr>
              <a:buClr>
                <a:schemeClr val="accent1"/>
              </a:buClr>
              <a:defRPr sz="1350">
                <a:latin typeface="Arial Nova Light" panose="020B0304020202020204" pitchFamily="34" charset="0"/>
              </a:defRPr>
            </a:lvl3pPr>
          </a:lstStyle>
          <a:p>
            <a:pPr lvl="0"/>
            <a:r>
              <a:rPr lang="en-GB" dirty="0"/>
              <a:t>Please use Thames blue bullet points on a white background </a:t>
            </a:r>
          </a:p>
        </p:txBody>
      </p:sp>
      <p:sp>
        <p:nvSpPr>
          <p:cNvPr id="11" name="Text Placeholder 11">
            <a:extLst>
              <a:ext uri="{FF2B5EF4-FFF2-40B4-BE49-F238E27FC236}">
                <a16:creationId xmlns:a16="http://schemas.microsoft.com/office/drawing/2014/main" id="{0C01BF94-58C9-48C8-AD4D-1A3DAC85AB1B}"/>
              </a:ext>
            </a:extLst>
          </p:cNvPr>
          <p:cNvSpPr>
            <a:spLocks noGrp="1"/>
          </p:cNvSpPr>
          <p:nvPr>
            <p:ph type="body" sz="quarter" idx="14" hasCustomPrompt="1"/>
          </p:nvPr>
        </p:nvSpPr>
        <p:spPr>
          <a:xfrm>
            <a:off x="6470472" y="1881555"/>
            <a:ext cx="5119795" cy="4548858"/>
          </a:xfrm>
          <a:prstGeom prst="rect">
            <a:avLst/>
          </a:prstGeom>
        </p:spPr>
        <p:txBody>
          <a:bodyPr/>
          <a:lstStyle>
            <a:lvl1pPr marL="214313" indent="-214313">
              <a:buClr>
                <a:schemeClr val="accent1"/>
              </a:buClr>
              <a:buFont typeface="Arial" panose="020B0604020202020204" pitchFamily="34" charset="0"/>
              <a:buChar char="•"/>
              <a:defRPr sz="1350">
                <a:solidFill>
                  <a:srgbClr val="333F48"/>
                </a:solidFill>
                <a:latin typeface="Arial Nova Light" panose="020B0304020202020204" pitchFamily="34" charset="0"/>
              </a:defRPr>
            </a:lvl1pPr>
            <a:lvl2pPr>
              <a:buClr>
                <a:schemeClr val="accent1"/>
              </a:buClr>
              <a:defRPr sz="1350">
                <a:solidFill>
                  <a:schemeClr val="tx1"/>
                </a:solidFill>
                <a:latin typeface="Arial Nova Light" panose="020B0304020202020204" pitchFamily="34" charset="0"/>
              </a:defRPr>
            </a:lvl2pPr>
            <a:lvl3pPr marL="685800" indent="0">
              <a:buClr>
                <a:schemeClr val="accent1"/>
              </a:buClr>
              <a:buNone/>
              <a:defRPr sz="1350">
                <a:solidFill>
                  <a:schemeClr val="tx1"/>
                </a:solidFill>
                <a:latin typeface="Arial Nova Light" panose="020B0304020202020204" pitchFamily="34" charset="0"/>
              </a:defRPr>
            </a:lvl3pPr>
          </a:lstStyle>
          <a:p>
            <a:pPr lvl="0"/>
            <a:r>
              <a:rPr lang="en-GB" dirty="0"/>
              <a:t>Click to add text here</a:t>
            </a:r>
          </a:p>
        </p:txBody>
      </p:sp>
    </p:spTree>
    <p:extLst>
      <p:ext uri="{BB962C8B-B14F-4D97-AF65-F5344CB8AC3E}">
        <p14:creationId xmlns:p14="http://schemas.microsoft.com/office/powerpoint/2010/main" val="1745875621"/>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at boxes">
    <p:spTree>
      <p:nvGrpSpPr>
        <p:cNvPr id="1" name=""/>
        <p:cNvGrpSpPr/>
        <p:nvPr/>
      </p:nvGrpSpPr>
      <p:grpSpPr>
        <a:xfrm>
          <a:off x="0" y="0"/>
          <a:ext cx="0" cy="0"/>
          <a:chOff x="0" y="0"/>
          <a:chExt cx="0" cy="0"/>
        </a:xfrm>
      </p:grpSpPr>
      <p:sp>
        <p:nvSpPr>
          <p:cNvPr id="19" name="Text Placeholder 6">
            <a:extLst>
              <a:ext uri="{FF2B5EF4-FFF2-40B4-BE49-F238E27FC236}">
                <a16:creationId xmlns:a16="http://schemas.microsoft.com/office/drawing/2014/main" id="{A9271D72-9902-4B64-9EE9-4460AD632668}"/>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solidFill>
                  <a:srgbClr val="333F48"/>
                </a:solidFill>
                <a:latin typeface="Abadi Extra Light" panose="020B0204020104020204" pitchFamily="34" charset="0"/>
              </a:defRPr>
            </a:lvl1pPr>
          </a:lstStyle>
          <a:p>
            <a:pPr lvl="0"/>
            <a:r>
              <a:rPr lang="en-GB" dirty="0"/>
              <a:t>Click to add a subheading here</a:t>
            </a:r>
          </a:p>
        </p:txBody>
      </p:sp>
      <p:sp>
        <p:nvSpPr>
          <p:cNvPr id="20" name="Text Placeholder 12">
            <a:extLst>
              <a:ext uri="{FF2B5EF4-FFF2-40B4-BE49-F238E27FC236}">
                <a16:creationId xmlns:a16="http://schemas.microsoft.com/office/drawing/2014/main" id="{56EE8DA2-6854-4FF6-B05E-81C0D37AA7D8}"/>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9">
            <a:extLst>
              <a:ext uri="{FF2B5EF4-FFF2-40B4-BE49-F238E27FC236}">
                <a16:creationId xmlns:a16="http://schemas.microsoft.com/office/drawing/2014/main" id="{FB7B47E1-2C89-46C3-BA77-4319BAEF471B}"/>
              </a:ext>
            </a:extLst>
          </p:cNvPr>
          <p:cNvSpPr>
            <a:spLocks noGrp="1"/>
          </p:cNvSpPr>
          <p:nvPr>
            <p:ph type="body" sz="quarter" idx="13" hasCustomPrompt="1"/>
          </p:nvPr>
        </p:nvSpPr>
        <p:spPr>
          <a:xfrm>
            <a:off x="783587" y="2896577"/>
            <a:ext cx="2231989" cy="2939778"/>
          </a:xfrm>
          <a:prstGeom prst="rect">
            <a:avLst/>
          </a:prstGeom>
        </p:spPr>
        <p:txBody>
          <a:bodyPr/>
          <a:lstStyle>
            <a:lvl1pPr marL="0" indent="0">
              <a:buClr>
                <a:schemeClr val="accent1"/>
              </a:buClr>
              <a:buFont typeface="Arial" panose="020B0604020202020204" pitchFamily="34" charset="0"/>
              <a:buNone/>
              <a:defRPr sz="1350">
                <a:latin typeface="Arial Nova Light" panose="020B0304020202020204" pitchFamily="34" charset="0"/>
              </a:defRPr>
            </a:lvl1pPr>
          </a:lstStyle>
          <a:p>
            <a:pPr lvl="0"/>
            <a:r>
              <a:rPr lang="en-GB" dirty="0"/>
              <a:t>Use these boxes to hold quotes, stats, and other key info.</a:t>
            </a:r>
          </a:p>
        </p:txBody>
      </p:sp>
      <p:sp>
        <p:nvSpPr>
          <p:cNvPr id="13" name="Text Placeholder 12">
            <a:extLst>
              <a:ext uri="{FF2B5EF4-FFF2-40B4-BE49-F238E27FC236}">
                <a16:creationId xmlns:a16="http://schemas.microsoft.com/office/drawing/2014/main" id="{F71F6BD0-794E-4381-8B56-E9C4BEE35E46}"/>
              </a:ext>
            </a:extLst>
          </p:cNvPr>
          <p:cNvSpPr>
            <a:spLocks noGrp="1"/>
          </p:cNvSpPr>
          <p:nvPr>
            <p:ph type="body" sz="quarter" idx="17" hasCustomPrompt="1"/>
          </p:nvPr>
        </p:nvSpPr>
        <p:spPr>
          <a:xfrm>
            <a:off x="696035" y="2224549"/>
            <a:ext cx="2391052" cy="439952"/>
          </a:xfrm>
          <a:prstGeom prst="rect">
            <a:avLst/>
          </a:prstGeom>
        </p:spPr>
        <p:txBody>
          <a:bodyPr/>
          <a:lstStyle>
            <a:lvl1pPr marL="0" indent="0">
              <a:buNone/>
              <a:defRPr sz="2400">
                <a:solidFill>
                  <a:srgbClr val="333F48"/>
                </a:solidFill>
                <a:latin typeface="Abadi Extra Light" panose="020B0204020104020204" pitchFamily="34" charset="0"/>
              </a:defRPr>
            </a:lvl1pPr>
          </a:lstStyle>
          <a:p>
            <a:pPr lvl="0"/>
            <a:r>
              <a:rPr lang="en-GB" dirty="0"/>
              <a:t>1</a:t>
            </a:r>
          </a:p>
        </p:txBody>
      </p:sp>
      <p:sp>
        <p:nvSpPr>
          <p:cNvPr id="43" name="Text Placeholder 12">
            <a:extLst>
              <a:ext uri="{FF2B5EF4-FFF2-40B4-BE49-F238E27FC236}">
                <a16:creationId xmlns:a16="http://schemas.microsoft.com/office/drawing/2014/main" id="{B92EE752-93E3-4F1F-ABDF-09E534B9FC39}"/>
              </a:ext>
            </a:extLst>
          </p:cNvPr>
          <p:cNvSpPr>
            <a:spLocks noGrp="1"/>
          </p:cNvSpPr>
          <p:nvPr>
            <p:ph type="body" sz="quarter" idx="18" hasCustomPrompt="1"/>
          </p:nvPr>
        </p:nvSpPr>
        <p:spPr>
          <a:xfrm>
            <a:off x="3457606" y="2224549"/>
            <a:ext cx="2391052" cy="439952"/>
          </a:xfrm>
          <a:prstGeom prst="rect">
            <a:avLst/>
          </a:prstGeom>
        </p:spPr>
        <p:txBody>
          <a:bodyPr/>
          <a:lstStyle>
            <a:lvl1pPr marL="0" indent="0">
              <a:buNone/>
              <a:defRPr sz="2400">
                <a:solidFill>
                  <a:srgbClr val="333F48"/>
                </a:solidFill>
                <a:latin typeface="Abadi Extra Light" panose="020B0204020104020204" pitchFamily="34" charset="0"/>
              </a:defRPr>
            </a:lvl1pPr>
          </a:lstStyle>
          <a:p>
            <a:pPr lvl="0"/>
            <a:r>
              <a:rPr lang="en-GB" dirty="0"/>
              <a:t>2</a:t>
            </a:r>
          </a:p>
        </p:txBody>
      </p:sp>
      <p:sp>
        <p:nvSpPr>
          <p:cNvPr id="44" name="Text Placeholder 12">
            <a:extLst>
              <a:ext uri="{FF2B5EF4-FFF2-40B4-BE49-F238E27FC236}">
                <a16:creationId xmlns:a16="http://schemas.microsoft.com/office/drawing/2014/main" id="{C652530D-8DD9-4B5C-BEE2-FD1B5928C373}"/>
              </a:ext>
            </a:extLst>
          </p:cNvPr>
          <p:cNvSpPr>
            <a:spLocks noGrp="1"/>
          </p:cNvSpPr>
          <p:nvPr>
            <p:ph type="body" sz="quarter" idx="19" hasCustomPrompt="1"/>
          </p:nvPr>
        </p:nvSpPr>
        <p:spPr>
          <a:xfrm>
            <a:off x="6226206" y="2221259"/>
            <a:ext cx="2391052" cy="439952"/>
          </a:xfrm>
          <a:prstGeom prst="rect">
            <a:avLst/>
          </a:prstGeom>
        </p:spPr>
        <p:txBody>
          <a:bodyPr/>
          <a:lstStyle>
            <a:lvl1pPr marL="0" indent="0">
              <a:buNone/>
              <a:defRPr sz="2400">
                <a:solidFill>
                  <a:srgbClr val="333F48"/>
                </a:solidFill>
                <a:latin typeface="Abadi Extra Light" panose="020B0204020104020204" pitchFamily="34" charset="0"/>
              </a:defRPr>
            </a:lvl1pPr>
          </a:lstStyle>
          <a:p>
            <a:pPr lvl="0"/>
            <a:r>
              <a:rPr lang="en-GB" dirty="0"/>
              <a:t>3</a:t>
            </a:r>
          </a:p>
        </p:txBody>
      </p:sp>
      <p:sp>
        <p:nvSpPr>
          <p:cNvPr id="45" name="Text Placeholder 12">
            <a:extLst>
              <a:ext uri="{FF2B5EF4-FFF2-40B4-BE49-F238E27FC236}">
                <a16:creationId xmlns:a16="http://schemas.microsoft.com/office/drawing/2014/main" id="{349F4764-7C70-4421-B023-A912F970E045}"/>
              </a:ext>
            </a:extLst>
          </p:cNvPr>
          <p:cNvSpPr>
            <a:spLocks noGrp="1"/>
          </p:cNvSpPr>
          <p:nvPr>
            <p:ph type="body" sz="quarter" idx="20" hasCustomPrompt="1"/>
          </p:nvPr>
        </p:nvSpPr>
        <p:spPr>
          <a:xfrm>
            <a:off x="8987777" y="2221259"/>
            <a:ext cx="2391052" cy="439952"/>
          </a:xfrm>
          <a:prstGeom prst="rect">
            <a:avLst/>
          </a:prstGeom>
        </p:spPr>
        <p:txBody>
          <a:bodyPr/>
          <a:lstStyle>
            <a:lvl1pPr marL="0" indent="0">
              <a:buNone/>
              <a:defRPr sz="2400">
                <a:solidFill>
                  <a:srgbClr val="333F48"/>
                </a:solidFill>
                <a:latin typeface="Abadi Extra Light" panose="020B0204020104020204" pitchFamily="34" charset="0"/>
              </a:defRPr>
            </a:lvl1pPr>
          </a:lstStyle>
          <a:p>
            <a:pPr lvl="0"/>
            <a:r>
              <a:rPr lang="en-GB" dirty="0"/>
              <a:t>4</a:t>
            </a:r>
          </a:p>
        </p:txBody>
      </p:sp>
      <p:sp>
        <p:nvSpPr>
          <p:cNvPr id="46" name="Text Placeholder 9">
            <a:extLst>
              <a:ext uri="{FF2B5EF4-FFF2-40B4-BE49-F238E27FC236}">
                <a16:creationId xmlns:a16="http://schemas.microsoft.com/office/drawing/2014/main" id="{CC848068-17A5-4451-AEEC-40FF535A1565}"/>
              </a:ext>
            </a:extLst>
          </p:cNvPr>
          <p:cNvSpPr>
            <a:spLocks noGrp="1"/>
          </p:cNvSpPr>
          <p:nvPr>
            <p:ph type="body" sz="quarter" idx="21" hasCustomPrompt="1"/>
          </p:nvPr>
        </p:nvSpPr>
        <p:spPr>
          <a:xfrm>
            <a:off x="3546864" y="2896576"/>
            <a:ext cx="2231989" cy="2939778"/>
          </a:xfrm>
          <a:prstGeom prst="rect">
            <a:avLst/>
          </a:prstGeom>
        </p:spPr>
        <p:txBody>
          <a:bodyPr/>
          <a:lstStyle>
            <a:lvl1pPr marL="0" indent="0">
              <a:buClr>
                <a:schemeClr val="accent1"/>
              </a:buClr>
              <a:buFont typeface="Arial" panose="020B0604020202020204" pitchFamily="34" charset="0"/>
              <a:buNone/>
              <a:defRPr sz="1350">
                <a:latin typeface="Arial Nova Light" panose="020B0304020202020204" pitchFamily="34" charset="0"/>
              </a:defRPr>
            </a:lvl1pPr>
          </a:lstStyle>
          <a:p>
            <a:pPr lvl="0"/>
            <a:r>
              <a:rPr lang="en-GB" dirty="0"/>
              <a:t>You can copy and paste them if you want to use them elsewhere in your presentation. </a:t>
            </a:r>
          </a:p>
        </p:txBody>
      </p:sp>
      <p:sp>
        <p:nvSpPr>
          <p:cNvPr id="47" name="Text Placeholder 9">
            <a:extLst>
              <a:ext uri="{FF2B5EF4-FFF2-40B4-BE49-F238E27FC236}">
                <a16:creationId xmlns:a16="http://schemas.microsoft.com/office/drawing/2014/main" id="{4E5AF718-A706-4CD4-BC83-413C86E72B24}"/>
              </a:ext>
            </a:extLst>
          </p:cNvPr>
          <p:cNvSpPr>
            <a:spLocks noGrp="1"/>
          </p:cNvSpPr>
          <p:nvPr>
            <p:ph type="body" sz="quarter" idx="22" hasCustomPrompt="1"/>
          </p:nvPr>
        </p:nvSpPr>
        <p:spPr>
          <a:xfrm>
            <a:off x="6306056" y="2896576"/>
            <a:ext cx="2231989" cy="2939778"/>
          </a:xfrm>
          <a:prstGeom prst="rect">
            <a:avLst/>
          </a:prstGeom>
        </p:spPr>
        <p:txBody>
          <a:bodyPr/>
          <a:lstStyle>
            <a:lvl1pPr marL="0" indent="0">
              <a:buClr>
                <a:schemeClr val="bg1"/>
              </a:buClr>
              <a:buFont typeface="Arial" panose="020B0604020202020204" pitchFamily="34" charset="0"/>
              <a:buNone/>
              <a:defRPr sz="1350">
                <a:solidFill>
                  <a:schemeClr val="bg1"/>
                </a:solidFill>
                <a:latin typeface="Arial Nova Light" panose="020B0304020202020204" pitchFamily="34" charset="0"/>
              </a:defRPr>
            </a:lvl1pPr>
          </a:lstStyle>
          <a:p>
            <a:pPr lvl="0"/>
            <a:r>
              <a:rPr lang="en-GB" dirty="0"/>
              <a:t>Avoid using speech bubbles – use these boxes instead. </a:t>
            </a:r>
          </a:p>
        </p:txBody>
      </p:sp>
      <p:sp>
        <p:nvSpPr>
          <p:cNvPr id="48" name="Text Placeholder 9">
            <a:extLst>
              <a:ext uri="{FF2B5EF4-FFF2-40B4-BE49-F238E27FC236}">
                <a16:creationId xmlns:a16="http://schemas.microsoft.com/office/drawing/2014/main" id="{6D9FCAE9-C1E3-40A0-BB4E-0B809F5874B0}"/>
              </a:ext>
            </a:extLst>
          </p:cNvPr>
          <p:cNvSpPr>
            <a:spLocks noGrp="1"/>
          </p:cNvSpPr>
          <p:nvPr>
            <p:ph type="body" sz="quarter" idx="23" hasCustomPrompt="1"/>
          </p:nvPr>
        </p:nvSpPr>
        <p:spPr>
          <a:xfrm>
            <a:off x="9069334" y="2896575"/>
            <a:ext cx="2231989" cy="2939778"/>
          </a:xfrm>
          <a:prstGeom prst="rect">
            <a:avLst/>
          </a:prstGeom>
        </p:spPr>
        <p:txBody>
          <a:bodyPr/>
          <a:lstStyle>
            <a:lvl1pPr marL="0" indent="0">
              <a:buClr>
                <a:schemeClr val="bg1"/>
              </a:buClr>
              <a:buFont typeface="Arial" panose="020B0604020202020204" pitchFamily="34" charset="0"/>
              <a:buNone/>
              <a:defRPr sz="1350">
                <a:solidFill>
                  <a:schemeClr val="bg1"/>
                </a:solidFill>
                <a:latin typeface="Arial Nova Light" panose="020B0304020202020204" pitchFamily="34" charset="0"/>
              </a:defRPr>
            </a:lvl1pPr>
          </a:lstStyle>
          <a:p>
            <a:r>
              <a:rPr lang="en-GB" dirty="0"/>
              <a:t>Please make sure that the text colour stands out on whatever blue box you choose to use.</a:t>
            </a:r>
          </a:p>
        </p:txBody>
      </p:sp>
    </p:spTree>
    <p:extLst>
      <p:ext uri="{BB962C8B-B14F-4D97-AF65-F5344CB8AC3E}">
        <p14:creationId xmlns:p14="http://schemas.microsoft.com/office/powerpoint/2010/main" val="1560183054"/>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and chart 1">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4E90E98-006C-40F0-BAAF-00005D038460}"/>
              </a:ext>
            </a:extLst>
          </p:cNvPr>
          <p:cNvGraphicFramePr/>
          <p:nvPr>
            <p:extLst>
              <p:ext uri="{D42A27DB-BD31-4B8C-83A1-F6EECF244321}">
                <p14:modId xmlns:p14="http://schemas.microsoft.com/office/powerpoint/2010/main" val="3961335887"/>
              </p:ext>
            </p:extLst>
          </p:nvPr>
        </p:nvGraphicFramePr>
        <p:xfrm>
          <a:off x="5829301" y="1242483"/>
          <a:ext cx="6362700" cy="4373034"/>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3F1F21C8-C403-4812-AB6F-4F08089E9625}"/>
              </a:ext>
            </a:extLst>
          </p:cNvPr>
          <p:cNvSpPr/>
          <p:nvPr/>
        </p:nvSpPr>
        <p:spPr>
          <a:xfrm>
            <a:off x="6096000" y="0"/>
            <a:ext cx="6096000" cy="6858000"/>
          </a:xfrm>
          <a:prstGeom prst="rect">
            <a:avLst/>
          </a:prstGeom>
          <a:solidFill>
            <a:srgbClr val="009FDE"/>
          </a:solidFill>
          <a:ln w="12700" cap="flat" cmpd="sng" algn="ctr">
            <a:solidFill>
              <a:srgbClr val="009FDE"/>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FEFFFF"/>
              </a:solidFill>
              <a:effectLst/>
              <a:uLnTx/>
              <a:uFillTx/>
              <a:latin typeface="Gotham Rounded Light" pitchFamily="2" charset="0"/>
              <a:ea typeface="+mn-ea"/>
              <a:cs typeface="+mn-cs"/>
            </a:endParaRPr>
          </a:p>
        </p:txBody>
      </p:sp>
      <p:sp>
        <p:nvSpPr>
          <p:cNvPr id="8" name="Text Placeholder 6">
            <a:extLst>
              <a:ext uri="{FF2B5EF4-FFF2-40B4-BE49-F238E27FC236}">
                <a16:creationId xmlns:a16="http://schemas.microsoft.com/office/drawing/2014/main" id="{3C7CEDF3-DDF3-4945-B856-17160D21C0A3}"/>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solidFill>
                  <a:srgbClr val="333F48"/>
                </a:solidFill>
                <a:latin typeface="Abadi Extra Light" panose="020B0204020104020204" pitchFamily="34" charset="0"/>
              </a:defRPr>
            </a:lvl1pPr>
          </a:lstStyle>
          <a:p>
            <a:pPr lvl="0"/>
            <a:r>
              <a:rPr lang="en-GB" dirty="0"/>
              <a:t>Click to add a subheading here</a:t>
            </a:r>
          </a:p>
        </p:txBody>
      </p:sp>
      <p:sp>
        <p:nvSpPr>
          <p:cNvPr id="9" name="Text Placeholder 12">
            <a:extLst>
              <a:ext uri="{FF2B5EF4-FFF2-40B4-BE49-F238E27FC236}">
                <a16:creationId xmlns:a16="http://schemas.microsoft.com/office/drawing/2014/main" id="{DC2E77FD-52B5-4D84-B6BD-DF71AC526852}"/>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11">
            <a:extLst>
              <a:ext uri="{FF2B5EF4-FFF2-40B4-BE49-F238E27FC236}">
                <a16:creationId xmlns:a16="http://schemas.microsoft.com/office/drawing/2014/main" id="{85A61DB2-41E4-4BA5-8CD8-6C5548020372}"/>
              </a:ext>
            </a:extLst>
          </p:cNvPr>
          <p:cNvSpPr>
            <a:spLocks noGrp="1"/>
          </p:cNvSpPr>
          <p:nvPr>
            <p:ph type="body" sz="quarter" idx="13" hasCustomPrompt="1"/>
          </p:nvPr>
        </p:nvSpPr>
        <p:spPr>
          <a:xfrm>
            <a:off x="601735" y="1881555"/>
            <a:ext cx="5119795" cy="4548858"/>
          </a:xfrm>
          <a:prstGeom prst="rect">
            <a:avLst/>
          </a:prstGeom>
        </p:spPr>
        <p:txBody>
          <a:bodyPr/>
          <a:lstStyle>
            <a:lvl1pPr marL="0" indent="0">
              <a:buClr>
                <a:schemeClr val="accent1"/>
              </a:buClr>
              <a:buFont typeface="Arial" panose="020B0604020202020204" pitchFamily="34" charset="0"/>
              <a:buNone/>
              <a:defRPr sz="1350">
                <a:solidFill>
                  <a:srgbClr val="333F48"/>
                </a:solidFill>
                <a:latin typeface="Arial Nova Light" panose="020B0304020202020204" pitchFamily="34" charset="0"/>
              </a:defRPr>
            </a:lvl1pPr>
            <a:lvl2pPr marL="600075" indent="-257175">
              <a:buClr>
                <a:schemeClr val="accent1"/>
              </a:buClr>
              <a:buFont typeface="Arial" panose="020B0604020202020204" pitchFamily="34" charset="0"/>
              <a:buChar char="•"/>
              <a:defRPr sz="1350">
                <a:latin typeface="Arial Nova Light" panose="020B0304020202020204" pitchFamily="34" charset="0"/>
              </a:defRPr>
            </a:lvl2pPr>
            <a:lvl3pPr>
              <a:buClr>
                <a:schemeClr val="accent1"/>
              </a:buClr>
              <a:defRPr sz="1350">
                <a:latin typeface="Arial Nova Light" panose="020B0304020202020204" pitchFamily="34" charset="0"/>
              </a:defRPr>
            </a:lvl3pPr>
          </a:lstStyle>
          <a:p>
            <a:pPr lvl="0"/>
            <a:r>
              <a:rPr lang="en-GB" dirty="0"/>
              <a:t>Please use colours from our Thames Water palette when creating charts.</a:t>
            </a:r>
          </a:p>
        </p:txBody>
      </p:sp>
      <p:sp>
        <p:nvSpPr>
          <p:cNvPr id="3" name="Chart Placeholder 2">
            <a:extLst>
              <a:ext uri="{FF2B5EF4-FFF2-40B4-BE49-F238E27FC236}">
                <a16:creationId xmlns:a16="http://schemas.microsoft.com/office/drawing/2014/main" id="{1ADED250-3DE5-4B81-828C-B9D5E3C9A084}"/>
              </a:ext>
            </a:extLst>
          </p:cNvPr>
          <p:cNvSpPr>
            <a:spLocks noGrp="1"/>
          </p:cNvSpPr>
          <p:nvPr>
            <p:ph type="chart" sz="quarter" idx="14" hasCustomPrompt="1"/>
          </p:nvPr>
        </p:nvSpPr>
        <p:spPr>
          <a:xfrm>
            <a:off x="6778626" y="1344614"/>
            <a:ext cx="4730751" cy="4168775"/>
          </a:xfrm>
          <a:prstGeom prst="rect">
            <a:avLst/>
          </a:prstGeom>
        </p:spPr>
        <p:txBody>
          <a:bodyPr/>
          <a:lstStyle>
            <a:lvl1pPr marL="0" indent="0">
              <a:buNone/>
              <a:defRPr sz="1500">
                <a:solidFill>
                  <a:srgbClr val="333F48"/>
                </a:solidFill>
                <a:latin typeface="Abadi Extra Light" panose="020B0204020104020204" pitchFamily="34" charset="0"/>
              </a:defRPr>
            </a:lvl1pPr>
          </a:lstStyle>
          <a:p>
            <a:r>
              <a:rPr lang="en-GB" dirty="0"/>
              <a:t>Click to add chart</a:t>
            </a:r>
          </a:p>
        </p:txBody>
      </p:sp>
    </p:spTree>
    <p:extLst>
      <p:ext uri="{BB962C8B-B14F-4D97-AF65-F5344CB8AC3E}">
        <p14:creationId xmlns:p14="http://schemas.microsoft.com/office/powerpoint/2010/main" val="3587465056"/>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and chart 2">
    <p:bg>
      <p:bgPr>
        <a:solidFill>
          <a:srgbClr val="009FDF"/>
        </a:solidFill>
        <a:effectLst/>
      </p:bgPr>
    </p:bg>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E2AEC792-663F-45B7-BC12-C5BAA4218B49}"/>
              </a:ext>
            </a:extLst>
          </p:cNvPr>
          <p:cNvGraphicFramePr/>
          <p:nvPr>
            <p:extLst>
              <p:ext uri="{D42A27DB-BD31-4B8C-83A1-F6EECF244321}">
                <p14:modId xmlns:p14="http://schemas.microsoft.com/office/powerpoint/2010/main" val="459501751"/>
              </p:ext>
            </p:extLst>
          </p:nvPr>
        </p:nvGraphicFramePr>
        <p:xfrm>
          <a:off x="6827913" y="719668"/>
          <a:ext cx="4644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15" name="Rectangle 14">
            <a:extLst>
              <a:ext uri="{FF2B5EF4-FFF2-40B4-BE49-F238E27FC236}">
                <a16:creationId xmlns:a16="http://schemas.microsoft.com/office/drawing/2014/main" id="{36E13302-D07D-4B11-8A4C-30DA6BC4530A}"/>
              </a:ext>
            </a:extLst>
          </p:cNvPr>
          <p:cNvSpPr/>
          <p:nvPr/>
        </p:nvSpPr>
        <p:spPr>
          <a:xfrm>
            <a:off x="6096000" y="0"/>
            <a:ext cx="6096000" cy="6858000"/>
          </a:xfrm>
          <a:prstGeom prst="rect">
            <a:avLst/>
          </a:prstGeom>
          <a:solidFill>
            <a:srgbClr val="FEFFFF"/>
          </a:solidFill>
          <a:ln w="12700" cap="flat" cmpd="sng" algn="ctr">
            <a:solidFill>
              <a:srgbClr val="FEFFFF"/>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dirty="0">
              <a:ln>
                <a:noFill/>
              </a:ln>
              <a:solidFill>
                <a:srgbClr val="FEFFFF"/>
              </a:solidFill>
              <a:effectLst/>
              <a:uLnTx/>
              <a:uFillTx/>
              <a:latin typeface="Gotham Rounded Light" pitchFamily="2" charset="0"/>
              <a:ea typeface="+mn-ea"/>
              <a:cs typeface="+mn-cs"/>
            </a:endParaRPr>
          </a:p>
        </p:txBody>
      </p:sp>
      <p:sp>
        <p:nvSpPr>
          <p:cNvPr id="8" name="Text Placeholder 6">
            <a:extLst>
              <a:ext uri="{FF2B5EF4-FFF2-40B4-BE49-F238E27FC236}">
                <a16:creationId xmlns:a16="http://schemas.microsoft.com/office/drawing/2014/main" id="{24928278-88AF-4C12-AC41-638CE608952D}"/>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latin typeface="Abadi Extra Light" panose="020B0204020104020204" pitchFamily="34" charset="0"/>
              </a:defRPr>
            </a:lvl1pPr>
          </a:lstStyle>
          <a:p>
            <a:pPr lvl="0"/>
            <a:r>
              <a:rPr lang="en-GB" dirty="0"/>
              <a:t>Click to add a subheading here</a:t>
            </a:r>
          </a:p>
        </p:txBody>
      </p:sp>
      <p:sp>
        <p:nvSpPr>
          <p:cNvPr id="9" name="Text Placeholder 12">
            <a:extLst>
              <a:ext uri="{FF2B5EF4-FFF2-40B4-BE49-F238E27FC236}">
                <a16:creationId xmlns:a16="http://schemas.microsoft.com/office/drawing/2014/main" id="{8AD7C040-2978-4DD4-94C7-DF31392DBB9E}"/>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chemeClr val="bg1"/>
                </a:solidFill>
                <a:latin typeface="Abadi Extra Light" panose="020B0204020104020204" pitchFamily="34" charset="0"/>
                <a:ea typeface="+mn-ea"/>
                <a:cs typeface="+mn-cs"/>
              </a:defRPr>
            </a:lvl1pPr>
          </a:lstStyle>
          <a:p>
            <a:pPr lvl="0"/>
            <a:r>
              <a:rPr lang="en-GB" dirty="0"/>
              <a:t>Click to add title here</a:t>
            </a:r>
          </a:p>
        </p:txBody>
      </p:sp>
      <p:sp>
        <p:nvSpPr>
          <p:cNvPr id="10" name="Text Placeholder 11">
            <a:extLst>
              <a:ext uri="{FF2B5EF4-FFF2-40B4-BE49-F238E27FC236}">
                <a16:creationId xmlns:a16="http://schemas.microsoft.com/office/drawing/2014/main" id="{73C4178D-17F3-4F4C-8B81-6603C51B70F7}"/>
              </a:ext>
            </a:extLst>
          </p:cNvPr>
          <p:cNvSpPr>
            <a:spLocks noGrp="1"/>
          </p:cNvSpPr>
          <p:nvPr>
            <p:ph type="body" sz="quarter" idx="13" hasCustomPrompt="1"/>
          </p:nvPr>
        </p:nvSpPr>
        <p:spPr>
          <a:xfrm>
            <a:off x="601735" y="1881555"/>
            <a:ext cx="5119795" cy="4548858"/>
          </a:xfrm>
          <a:prstGeom prst="rect">
            <a:avLst/>
          </a:prstGeom>
        </p:spPr>
        <p:txBody>
          <a:bodyPr/>
          <a:lstStyle>
            <a:lvl1pPr marL="0" indent="0">
              <a:buClr>
                <a:schemeClr val="bg1"/>
              </a:buClr>
              <a:buFont typeface="Arial" panose="020B0604020202020204" pitchFamily="34" charset="0"/>
              <a:buNone/>
              <a:defRPr sz="1350">
                <a:solidFill>
                  <a:schemeClr val="bg1"/>
                </a:solidFill>
                <a:latin typeface="Arial Nova Light" panose="020B0304020202020204" pitchFamily="34" charset="0"/>
              </a:defRPr>
            </a:lvl1pPr>
            <a:lvl2pPr>
              <a:defRPr sz="1350">
                <a:solidFill>
                  <a:schemeClr val="bg1"/>
                </a:solidFill>
                <a:latin typeface="Arial Nova Light" panose="020B0304020202020204" pitchFamily="34" charset="0"/>
              </a:defRPr>
            </a:lvl2pPr>
            <a:lvl3pPr>
              <a:defRPr sz="1350">
                <a:solidFill>
                  <a:schemeClr val="bg1"/>
                </a:solidFill>
              </a:defRPr>
            </a:lvl3pPr>
          </a:lstStyle>
          <a:p>
            <a:pPr lvl="0"/>
            <a:r>
              <a:rPr lang="en-GB" dirty="0"/>
              <a:t>Change the chart colours by clicking on the chart, selecting ‘design’ from the top bar, and then ‘change colours’. You can check out our brand colours in the brand guidelines. </a:t>
            </a:r>
          </a:p>
        </p:txBody>
      </p:sp>
      <p:sp>
        <p:nvSpPr>
          <p:cNvPr id="11" name="Chart Placeholder 2">
            <a:extLst>
              <a:ext uri="{FF2B5EF4-FFF2-40B4-BE49-F238E27FC236}">
                <a16:creationId xmlns:a16="http://schemas.microsoft.com/office/drawing/2014/main" id="{B2B1FA28-E8BD-4F9F-B66D-FCDC86ECA215}"/>
              </a:ext>
            </a:extLst>
          </p:cNvPr>
          <p:cNvSpPr>
            <a:spLocks noGrp="1"/>
          </p:cNvSpPr>
          <p:nvPr>
            <p:ph type="chart" sz="quarter" idx="14" hasCustomPrompt="1"/>
          </p:nvPr>
        </p:nvSpPr>
        <p:spPr>
          <a:xfrm>
            <a:off x="6778626" y="1344614"/>
            <a:ext cx="4730751" cy="4168775"/>
          </a:xfrm>
          <a:prstGeom prst="rect">
            <a:avLst/>
          </a:prstGeom>
        </p:spPr>
        <p:txBody>
          <a:bodyPr/>
          <a:lstStyle>
            <a:lvl1pPr marL="0" indent="0">
              <a:buNone/>
              <a:defRPr sz="1500">
                <a:solidFill>
                  <a:srgbClr val="333F48"/>
                </a:solidFill>
                <a:latin typeface="Abadi Extra Light" panose="020B0204020104020204" pitchFamily="34" charset="0"/>
              </a:defRPr>
            </a:lvl1pPr>
          </a:lstStyle>
          <a:p>
            <a:r>
              <a:rPr lang="en-GB" dirty="0"/>
              <a:t>Click to add chart</a:t>
            </a:r>
          </a:p>
        </p:txBody>
      </p:sp>
    </p:spTree>
    <p:extLst>
      <p:ext uri="{BB962C8B-B14F-4D97-AF65-F5344CB8AC3E}">
        <p14:creationId xmlns:p14="http://schemas.microsoft.com/office/powerpoint/2010/main" val="470875307"/>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Text Placeholder 6">
            <a:extLst>
              <a:ext uri="{FF2B5EF4-FFF2-40B4-BE49-F238E27FC236}">
                <a16:creationId xmlns:a16="http://schemas.microsoft.com/office/drawing/2014/main" id="{CAE4E4FF-43AA-496F-A4F1-A538D3B1486F}"/>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solidFill>
                  <a:srgbClr val="333F48"/>
                </a:solidFill>
                <a:latin typeface="Abadi Extra Light" panose="020B0204020104020204" pitchFamily="34" charset="0"/>
              </a:defRPr>
            </a:lvl1pPr>
          </a:lstStyle>
          <a:p>
            <a:pPr lvl="0"/>
            <a:r>
              <a:rPr lang="en-GB" dirty="0"/>
              <a:t>Click to add a subheading here</a:t>
            </a:r>
          </a:p>
        </p:txBody>
      </p:sp>
      <p:sp>
        <p:nvSpPr>
          <p:cNvPr id="30" name="Text Placeholder 12">
            <a:extLst>
              <a:ext uri="{FF2B5EF4-FFF2-40B4-BE49-F238E27FC236}">
                <a16:creationId xmlns:a16="http://schemas.microsoft.com/office/drawing/2014/main" id="{45A811AC-71F8-4C8D-99F0-A3298844B8F6}"/>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4" name="Text Placeholder 3">
            <a:extLst>
              <a:ext uri="{FF2B5EF4-FFF2-40B4-BE49-F238E27FC236}">
                <a16:creationId xmlns:a16="http://schemas.microsoft.com/office/drawing/2014/main" id="{745D4CA0-A3E1-418F-BBDE-FBC442B954C9}"/>
              </a:ext>
            </a:extLst>
          </p:cNvPr>
          <p:cNvSpPr>
            <a:spLocks noGrp="1"/>
          </p:cNvSpPr>
          <p:nvPr>
            <p:ph type="body" sz="quarter" idx="13" hasCustomPrompt="1"/>
          </p:nvPr>
        </p:nvSpPr>
        <p:spPr>
          <a:xfrm>
            <a:off x="1034256" y="2932458"/>
            <a:ext cx="1660109" cy="646331"/>
          </a:xfrm>
          <a:prstGeom prst="rect">
            <a:avLst/>
          </a:prstGeom>
        </p:spPr>
        <p:txBody>
          <a:bodyPr/>
          <a:lstStyle>
            <a:lvl1pPr marL="0" indent="0" algn="ctr">
              <a:buNone/>
              <a:defRPr sz="1350">
                <a:latin typeface="Arial Nova Light" panose="020B0304020202020204" pitchFamily="34" charset="0"/>
              </a:defRPr>
            </a:lvl1pPr>
          </a:lstStyle>
          <a:p>
            <a:pPr lvl="0"/>
            <a:r>
              <a:rPr lang="en-GB" dirty="0"/>
              <a:t>Click to add text here</a:t>
            </a:r>
          </a:p>
        </p:txBody>
      </p:sp>
      <p:sp>
        <p:nvSpPr>
          <p:cNvPr id="31" name="Text Placeholder 3">
            <a:extLst>
              <a:ext uri="{FF2B5EF4-FFF2-40B4-BE49-F238E27FC236}">
                <a16:creationId xmlns:a16="http://schemas.microsoft.com/office/drawing/2014/main" id="{FED8BAA4-3A2C-4F1E-B6DB-367A5FB61430}"/>
              </a:ext>
            </a:extLst>
          </p:cNvPr>
          <p:cNvSpPr>
            <a:spLocks noGrp="1"/>
          </p:cNvSpPr>
          <p:nvPr>
            <p:ph type="body" sz="quarter" idx="14" hasCustomPrompt="1"/>
          </p:nvPr>
        </p:nvSpPr>
        <p:spPr>
          <a:xfrm>
            <a:off x="4503944" y="2932457"/>
            <a:ext cx="1660109" cy="646331"/>
          </a:xfrm>
          <a:prstGeom prst="rect">
            <a:avLst/>
          </a:prstGeom>
        </p:spPr>
        <p:txBody>
          <a:bodyPr/>
          <a:lstStyle>
            <a:lvl1pPr marL="0" indent="0" algn="ctr">
              <a:buNone/>
              <a:defRPr sz="1350">
                <a:latin typeface="Arial Nova Light" panose="020B0304020202020204" pitchFamily="34" charset="0"/>
              </a:defRPr>
            </a:lvl1pPr>
          </a:lstStyle>
          <a:p>
            <a:pPr lvl="0"/>
            <a:r>
              <a:rPr lang="en-GB" dirty="0"/>
              <a:t>Click to add text here</a:t>
            </a:r>
          </a:p>
        </p:txBody>
      </p:sp>
      <p:sp>
        <p:nvSpPr>
          <p:cNvPr id="32" name="Text Placeholder 3">
            <a:extLst>
              <a:ext uri="{FF2B5EF4-FFF2-40B4-BE49-F238E27FC236}">
                <a16:creationId xmlns:a16="http://schemas.microsoft.com/office/drawing/2014/main" id="{7A1E29C3-90E3-4195-B486-44DEE57BA513}"/>
              </a:ext>
            </a:extLst>
          </p:cNvPr>
          <p:cNvSpPr>
            <a:spLocks noGrp="1"/>
          </p:cNvSpPr>
          <p:nvPr>
            <p:ph type="body" sz="quarter" idx="15" hasCustomPrompt="1"/>
          </p:nvPr>
        </p:nvSpPr>
        <p:spPr>
          <a:xfrm>
            <a:off x="7989994" y="2932457"/>
            <a:ext cx="1660109" cy="646331"/>
          </a:xfrm>
          <a:prstGeom prst="rect">
            <a:avLst/>
          </a:prstGeom>
        </p:spPr>
        <p:txBody>
          <a:bodyPr/>
          <a:lstStyle>
            <a:lvl1pPr marL="0" indent="0" algn="ctr">
              <a:buNone/>
              <a:defRPr sz="1350">
                <a:latin typeface="Arial Nova Light" panose="020B0304020202020204" pitchFamily="34" charset="0"/>
              </a:defRPr>
            </a:lvl1pPr>
          </a:lstStyle>
          <a:p>
            <a:pPr lvl="0"/>
            <a:r>
              <a:rPr lang="en-GB" dirty="0"/>
              <a:t>Click to add text here</a:t>
            </a:r>
          </a:p>
        </p:txBody>
      </p:sp>
      <p:sp>
        <p:nvSpPr>
          <p:cNvPr id="33" name="Text Placeholder 3">
            <a:extLst>
              <a:ext uri="{FF2B5EF4-FFF2-40B4-BE49-F238E27FC236}">
                <a16:creationId xmlns:a16="http://schemas.microsoft.com/office/drawing/2014/main" id="{CE59AF74-636A-4939-998C-657D97980C40}"/>
              </a:ext>
            </a:extLst>
          </p:cNvPr>
          <p:cNvSpPr>
            <a:spLocks noGrp="1"/>
          </p:cNvSpPr>
          <p:nvPr>
            <p:ph type="body" sz="quarter" idx="16" hasCustomPrompt="1"/>
          </p:nvPr>
        </p:nvSpPr>
        <p:spPr>
          <a:xfrm>
            <a:off x="2740248" y="4353411"/>
            <a:ext cx="1660109" cy="646331"/>
          </a:xfrm>
          <a:prstGeom prst="rect">
            <a:avLst/>
          </a:prstGeom>
        </p:spPr>
        <p:txBody>
          <a:bodyPr/>
          <a:lstStyle>
            <a:lvl1pPr marL="0" indent="0" algn="ctr">
              <a:buNone/>
              <a:defRPr sz="1350">
                <a:latin typeface="Arial Nova Light" panose="020B0304020202020204" pitchFamily="34" charset="0"/>
              </a:defRPr>
            </a:lvl1pPr>
          </a:lstStyle>
          <a:p>
            <a:pPr lvl="0"/>
            <a:r>
              <a:rPr lang="en-GB" dirty="0"/>
              <a:t>Click to add text here</a:t>
            </a:r>
          </a:p>
        </p:txBody>
      </p:sp>
      <p:sp>
        <p:nvSpPr>
          <p:cNvPr id="34" name="Text Placeholder 3">
            <a:extLst>
              <a:ext uri="{FF2B5EF4-FFF2-40B4-BE49-F238E27FC236}">
                <a16:creationId xmlns:a16="http://schemas.microsoft.com/office/drawing/2014/main" id="{0CF7C445-F841-41A5-B225-7E530ECAA500}"/>
              </a:ext>
            </a:extLst>
          </p:cNvPr>
          <p:cNvSpPr>
            <a:spLocks noGrp="1"/>
          </p:cNvSpPr>
          <p:nvPr>
            <p:ph type="body" sz="quarter" idx="17" hasCustomPrompt="1"/>
          </p:nvPr>
        </p:nvSpPr>
        <p:spPr>
          <a:xfrm>
            <a:off x="6218816" y="4355725"/>
            <a:ext cx="1660109" cy="646331"/>
          </a:xfrm>
          <a:prstGeom prst="rect">
            <a:avLst/>
          </a:prstGeom>
        </p:spPr>
        <p:txBody>
          <a:bodyPr/>
          <a:lstStyle>
            <a:lvl1pPr marL="0" indent="0" algn="ctr">
              <a:buNone/>
              <a:defRPr sz="1350">
                <a:latin typeface="Arial Nova Light" panose="020B0304020202020204" pitchFamily="34" charset="0"/>
              </a:defRPr>
            </a:lvl1pPr>
          </a:lstStyle>
          <a:p>
            <a:pPr lvl="0"/>
            <a:r>
              <a:rPr lang="en-GB" dirty="0"/>
              <a:t>Click to add text here</a:t>
            </a:r>
          </a:p>
        </p:txBody>
      </p:sp>
      <p:sp>
        <p:nvSpPr>
          <p:cNvPr id="35" name="Text Placeholder 3">
            <a:extLst>
              <a:ext uri="{FF2B5EF4-FFF2-40B4-BE49-F238E27FC236}">
                <a16:creationId xmlns:a16="http://schemas.microsoft.com/office/drawing/2014/main" id="{8FBCC048-6A30-40E4-9263-6E4AEA7494A5}"/>
              </a:ext>
            </a:extLst>
          </p:cNvPr>
          <p:cNvSpPr>
            <a:spLocks noGrp="1"/>
          </p:cNvSpPr>
          <p:nvPr>
            <p:ph type="body" sz="quarter" idx="18" hasCustomPrompt="1"/>
          </p:nvPr>
        </p:nvSpPr>
        <p:spPr>
          <a:xfrm>
            <a:off x="9697384" y="4353411"/>
            <a:ext cx="1660109" cy="646331"/>
          </a:xfrm>
          <a:prstGeom prst="rect">
            <a:avLst/>
          </a:prstGeom>
        </p:spPr>
        <p:txBody>
          <a:bodyPr/>
          <a:lstStyle>
            <a:lvl1pPr marL="0" indent="0" algn="ctr">
              <a:buNone/>
              <a:defRPr sz="1350">
                <a:latin typeface="Arial Nova Light" panose="020B0304020202020204" pitchFamily="34" charset="0"/>
              </a:defRPr>
            </a:lvl1pPr>
          </a:lstStyle>
          <a:p>
            <a:pPr lvl="0"/>
            <a:r>
              <a:rPr lang="en-GB" dirty="0"/>
              <a:t>Click to add text here</a:t>
            </a:r>
          </a:p>
        </p:txBody>
      </p:sp>
    </p:spTree>
    <p:extLst>
      <p:ext uri="{BB962C8B-B14F-4D97-AF65-F5344CB8AC3E}">
        <p14:creationId xmlns:p14="http://schemas.microsoft.com/office/powerpoint/2010/main" val="2814689946"/>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ts whit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729D9CC-FD39-457D-A086-D1AB32BB0C0C}"/>
              </a:ext>
            </a:extLst>
          </p:cNvPr>
          <p:cNvSpPr>
            <a:spLocks noGrp="1"/>
          </p:cNvSpPr>
          <p:nvPr>
            <p:ph type="body" sz="quarter" idx="13" hasCustomPrompt="1"/>
          </p:nvPr>
        </p:nvSpPr>
        <p:spPr>
          <a:xfrm>
            <a:off x="1151929" y="5381628"/>
            <a:ext cx="2318780" cy="338554"/>
          </a:xfrm>
          <a:prstGeom prst="rect">
            <a:avLst/>
          </a:prstGeom>
        </p:spPr>
        <p:txBody>
          <a:bodyPr/>
          <a:lstStyle>
            <a:lvl1pPr marL="0" indent="0" algn="ctr">
              <a:buNone/>
              <a:defRPr sz="1350">
                <a:solidFill>
                  <a:srgbClr val="333F48"/>
                </a:solidFill>
                <a:latin typeface="Arial Nova Light" panose="020B0304020202020204" pitchFamily="34" charset="0"/>
              </a:defRPr>
            </a:lvl1pPr>
          </a:lstStyle>
          <a:p>
            <a:pPr lvl="0"/>
            <a:r>
              <a:rPr lang="en-GB" dirty="0"/>
              <a:t>Click to add a caption</a:t>
            </a:r>
          </a:p>
        </p:txBody>
      </p:sp>
      <p:sp>
        <p:nvSpPr>
          <p:cNvPr id="17" name="Text Placeholder 15">
            <a:extLst>
              <a:ext uri="{FF2B5EF4-FFF2-40B4-BE49-F238E27FC236}">
                <a16:creationId xmlns:a16="http://schemas.microsoft.com/office/drawing/2014/main" id="{D4FDD9E4-EFF2-4E29-BA20-9B2CFBA5D6B9}"/>
              </a:ext>
            </a:extLst>
          </p:cNvPr>
          <p:cNvSpPr>
            <a:spLocks noGrp="1"/>
          </p:cNvSpPr>
          <p:nvPr>
            <p:ph type="body" sz="quarter" idx="14" hasCustomPrompt="1"/>
          </p:nvPr>
        </p:nvSpPr>
        <p:spPr>
          <a:xfrm>
            <a:off x="4936609" y="5381627"/>
            <a:ext cx="2318780" cy="338554"/>
          </a:xfrm>
          <a:prstGeom prst="rect">
            <a:avLst/>
          </a:prstGeom>
        </p:spPr>
        <p:txBody>
          <a:bodyPr/>
          <a:lstStyle>
            <a:lvl1pPr marL="0" indent="0" algn="ctr">
              <a:buNone/>
              <a:defRPr sz="1350">
                <a:solidFill>
                  <a:srgbClr val="333F48"/>
                </a:solidFill>
                <a:latin typeface="Arial Nova Light" panose="020B0304020202020204" pitchFamily="34" charset="0"/>
              </a:defRPr>
            </a:lvl1pPr>
          </a:lstStyle>
          <a:p>
            <a:pPr lvl="0"/>
            <a:r>
              <a:rPr lang="en-GB" dirty="0"/>
              <a:t>Click to add a caption</a:t>
            </a:r>
          </a:p>
        </p:txBody>
      </p:sp>
      <p:sp>
        <p:nvSpPr>
          <p:cNvPr id="18" name="Text Placeholder 15">
            <a:extLst>
              <a:ext uri="{FF2B5EF4-FFF2-40B4-BE49-F238E27FC236}">
                <a16:creationId xmlns:a16="http://schemas.microsoft.com/office/drawing/2014/main" id="{FE313A9D-6CA2-4277-9959-EC98C793AE62}"/>
              </a:ext>
            </a:extLst>
          </p:cNvPr>
          <p:cNvSpPr>
            <a:spLocks noGrp="1"/>
          </p:cNvSpPr>
          <p:nvPr>
            <p:ph type="body" sz="quarter" idx="15" hasCustomPrompt="1"/>
          </p:nvPr>
        </p:nvSpPr>
        <p:spPr>
          <a:xfrm>
            <a:off x="8721289" y="5381627"/>
            <a:ext cx="2318780" cy="338554"/>
          </a:xfrm>
          <a:prstGeom prst="rect">
            <a:avLst/>
          </a:prstGeom>
        </p:spPr>
        <p:txBody>
          <a:bodyPr/>
          <a:lstStyle>
            <a:lvl1pPr marL="0" indent="0" algn="ctr">
              <a:buNone/>
              <a:defRPr sz="1350">
                <a:solidFill>
                  <a:srgbClr val="333F48"/>
                </a:solidFill>
                <a:latin typeface="Arial Nova Light" panose="020B0304020202020204" pitchFamily="34" charset="0"/>
              </a:defRPr>
            </a:lvl1pPr>
          </a:lstStyle>
          <a:p>
            <a:pPr lvl="0"/>
            <a:r>
              <a:rPr lang="en-GB" dirty="0"/>
              <a:t>Click to add a caption</a:t>
            </a:r>
          </a:p>
        </p:txBody>
      </p:sp>
      <p:sp>
        <p:nvSpPr>
          <p:cNvPr id="19" name="Text Placeholder 3">
            <a:extLst>
              <a:ext uri="{FF2B5EF4-FFF2-40B4-BE49-F238E27FC236}">
                <a16:creationId xmlns:a16="http://schemas.microsoft.com/office/drawing/2014/main" id="{6502D377-F25F-4ECE-A791-695B63BE0C76}"/>
              </a:ext>
            </a:extLst>
          </p:cNvPr>
          <p:cNvSpPr txBox="1">
            <a:spLocks/>
          </p:cNvSpPr>
          <p:nvPr/>
        </p:nvSpPr>
        <p:spPr>
          <a:xfrm>
            <a:off x="871458" y="2318299"/>
            <a:ext cx="2879725" cy="2879725"/>
          </a:xfrm>
          <a:prstGeom prst="ellipse">
            <a:avLst/>
          </a:prstGeom>
          <a:solidFill>
            <a:srgbClr val="009FDF"/>
          </a:solidFill>
        </p:spPr>
        <p:txBody>
          <a:bodyPr vert="horz" lIns="68580" tIns="34290" rIns="68580" bIns="3429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l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FEFFFF"/>
              </a:solidFill>
              <a:effectLst/>
              <a:uLnTx/>
              <a:uFillTx/>
              <a:latin typeface="Arial Nova Light" panose="020B0304020202020204" pitchFamily="34" charset="0"/>
              <a:ea typeface="+mn-ea"/>
              <a:cs typeface="+mn-cs"/>
            </a:endParaRPr>
          </a:p>
        </p:txBody>
      </p:sp>
      <p:sp>
        <p:nvSpPr>
          <p:cNvPr id="20" name="Text Placeholder 4">
            <a:extLst>
              <a:ext uri="{FF2B5EF4-FFF2-40B4-BE49-F238E27FC236}">
                <a16:creationId xmlns:a16="http://schemas.microsoft.com/office/drawing/2014/main" id="{E999D213-D2DF-477E-B64D-4F1CA34072EC}"/>
              </a:ext>
            </a:extLst>
          </p:cNvPr>
          <p:cNvSpPr txBox="1">
            <a:spLocks/>
          </p:cNvSpPr>
          <p:nvPr/>
        </p:nvSpPr>
        <p:spPr>
          <a:xfrm>
            <a:off x="4656139" y="2318299"/>
            <a:ext cx="2879725" cy="2879725"/>
          </a:xfrm>
          <a:prstGeom prst="ellipse">
            <a:avLst/>
          </a:prstGeom>
          <a:solidFill>
            <a:srgbClr val="5BC4F1"/>
          </a:solidFill>
        </p:spPr>
        <p:txBody>
          <a:bodyPr vert="horz" lIns="68580" tIns="34290" rIns="68580" bIns="3429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21" name="Text Placeholder 5">
            <a:extLst>
              <a:ext uri="{FF2B5EF4-FFF2-40B4-BE49-F238E27FC236}">
                <a16:creationId xmlns:a16="http://schemas.microsoft.com/office/drawing/2014/main" id="{8BE4CC05-0A23-448D-84F7-40F894312F66}"/>
              </a:ext>
            </a:extLst>
          </p:cNvPr>
          <p:cNvSpPr txBox="1">
            <a:spLocks/>
          </p:cNvSpPr>
          <p:nvPr/>
        </p:nvSpPr>
        <p:spPr>
          <a:xfrm>
            <a:off x="8440819" y="2318299"/>
            <a:ext cx="2879725" cy="2879725"/>
          </a:xfrm>
          <a:prstGeom prst="ellipse">
            <a:avLst/>
          </a:prstGeom>
          <a:solidFill>
            <a:srgbClr val="A0DAF7"/>
          </a:solidFill>
        </p:spPr>
        <p:txBody>
          <a:bodyPr vert="horz" lIns="68580" tIns="34290" rIns="68580" bIns="3429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11" name="Text Placeholder 6">
            <a:extLst>
              <a:ext uri="{FF2B5EF4-FFF2-40B4-BE49-F238E27FC236}">
                <a16:creationId xmlns:a16="http://schemas.microsoft.com/office/drawing/2014/main" id="{ED7AC03C-1FBC-43B1-A410-1D062DDF448B}"/>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solidFill>
                  <a:srgbClr val="333F48"/>
                </a:solidFill>
                <a:latin typeface="Abadi Extra Light" panose="020B0204020104020204" pitchFamily="34" charset="0"/>
              </a:defRPr>
            </a:lvl1pPr>
          </a:lstStyle>
          <a:p>
            <a:pPr lvl="0"/>
            <a:r>
              <a:rPr lang="en-GB" dirty="0"/>
              <a:t>Click to add a subheading here</a:t>
            </a:r>
          </a:p>
        </p:txBody>
      </p:sp>
      <p:sp>
        <p:nvSpPr>
          <p:cNvPr id="12" name="Text Placeholder 12">
            <a:extLst>
              <a:ext uri="{FF2B5EF4-FFF2-40B4-BE49-F238E27FC236}">
                <a16:creationId xmlns:a16="http://schemas.microsoft.com/office/drawing/2014/main" id="{CC8BF02B-1BA4-4EE2-AA94-10B050DFC51E}"/>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13" name="Text Placeholder 2">
            <a:extLst>
              <a:ext uri="{FF2B5EF4-FFF2-40B4-BE49-F238E27FC236}">
                <a16:creationId xmlns:a16="http://schemas.microsoft.com/office/drawing/2014/main" id="{86128FAD-F15F-45F4-B8A9-DED82B2F71D4}"/>
              </a:ext>
            </a:extLst>
          </p:cNvPr>
          <p:cNvSpPr>
            <a:spLocks noGrp="1"/>
          </p:cNvSpPr>
          <p:nvPr>
            <p:ph type="body" sz="quarter" idx="16" hasCustomPrompt="1"/>
          </p:nvPr>
        </p:nvSpPr>
        <p:spPr>
          <a:xfrm>
            <a:off x="1248509" y="2786919"/>
            <a:ext cx="2119313" cy="1935163"/>
          </a:xfrm>
          <a:prstGeom prst="rect">
            <a:avLst/>
          </a:prstGeom>
        </p:spPr>
        <p:txBody>
          <a:bodyPr/>
          <a:lstStyle>
            <a:lvl1pPr marL="0" indent="0" algn="ctr">
              <a:buNone/>
              <a:defRPr sz="1800">
                <a:solidFill>
                  <a:schemeClr val="bg1"/>
                </a:solidFill>
                <a:latin typeface="Arial Nova Light" panose="020B0304020202020204" pitchFamily="34" charset="0"/>
              </a:defRPr>
            </a:lvl1pPr>
          </a:lstStyle>
          <a:p>
            <a:pPr lvl="0"/>
            <a:r>
              <a:rPr lang="en-GB" dirty="0"/>
              <a:t>Click to add text here</a:t>
            </a:r>
          </a:p>
        </p:txBody>
      </p:sp>
      <p:sp>
        <p:nvSpPr>
          <p:cNvPr id="14" name="Text Placeholder 2">
            <a:extLst>
              <a:ext uri="{FF2B5EF4-FFF2-40B4-BE49-F238E27FC236}">
                <a16:creationId xmlns:a16="http://schemas.microsoft.com/office/drawing/2014/main" id="{124CD367-BB35-4319-93E6-AC66A9289B4B}"/>
              </a:ext>
            </a:extLst>
          </p:cNvPr>
          <p:cNvSpPr>
            <a:spLocks noGrp="1"/>
          </p:cNvSpPr>
          <p:nvPr>
            <p:ph type="body" sz="quarter" idx="17" hasCustomPrompt="1"/>
          </p:nvPr>
        </p:nvSpPr>
        <p:spPr>
          <a:xfrm>
            <a:off x="5036342" y="2786919"/>
            <a:ext cx="2119313" cy="1935163"/>
          </a:xfrm>
          <a:prstGeom prst="rect">
            <a:avLst/>
          </a:prstGeom>
        </p:spPr>
        <p:txBody>
          <a:bodyPr/>
          <a:lstStyle>
            <a:lvl1pPr marL="0" indent="0" algn="ctr">
              <a:buNone/>
              <a:defRPr sz="1800">
                <a:solidFill>
                  <a:schemeClr val="bg1"/>
                </a:solidFill>
                <a:latin typeface="Arial Nova Light" panose="020B0304020202020204" pitchFamily="34" charset="0"/>
              </a:defRPr>
            </a:lvl1pPr>
          </a:lstStyle>
          <a:p>
            <a:pPr lvl="0"/>
            <a:r>
              <a:rPr lang="en-GB" dirty="0"/>
              <a:t>You can use these circles to hold facts and figures</a:t>
            </a:r>
          </a:p>
        </p:txBody>
      </p:sp>
      <p:sp>
        <p:nvSpPr>
          <p:cNvPr id="15" name="Text Placeholder 2">
            <a:extLst>
              <a:ext uri="{FF2B5EF4-FFF2-40B4-BE49-F238E27FC236}">
                <a16:creationId xmlns:a16="http://schemas.microsoft.com/office/drawing/2014/main" id="{CD80A91C-3D34-420E-9E22-9BEFCBB0A1C7}"/>
              </a:ext>
            </a:extLst>
          </p:cNvPr>
          <p:cNvSpPr>
            <a:spLocks noGrp="1"/>
          </p:cNvSpPr>
          <p:nvPr>
            <p:ph type="body" sz="quarter" idx="18" hasCustomPrompt="1"/>
          </p:nvPr>
        </p:nvSpPr>
        <p:spPr>
          <a:xfrm>
            <a:off x="8824181" y="2786919"/>
            <a:ext cx="2119313" cy="1935163"/>
          </a:xfrm>
          <a:prstGeom prst="rect">
            <a:avLst/>
          </a:prstGeom>
        </p:spPr>
        <p:txBody>
          <a:bodyPr/>
          <a:lstStyle>
            <a:lvl1pPr marL="0" indent="0" algn="ctr">
              <a:buNone/>
              <a:defRPr sz="1800">
                <a:solidFill>
                  <a:schemeClr val="tx1"/>
                </a:solidFill>
                <a:latin typeface="Arial Nova Light" panose="020B0304020202020204" pitchFamily="34" charset="0"/>
              </a:defRPr>
            </a:lvl1pPr>
          </a:lstStyle>
          <a:p>
            <a:pPr lvl="0"/>
            <a:r>
              <a:rPr lang="en-GB" dirty="0"/>
              <a:t>Or to pull out key quotes</a:t>
            </a:r>
          </a:p>
        </p:txBody>
      </p:sp>
    </p:spTree>
    <p:extLst>
      <p:ext uri="{BB962C8B-B14F-4D97-AF65-F5344CB8AC3E}">
        <p14:creationId xmlns:p14="http://schemas.microsoft.com/office/powerpoint/2010/main" val="3277966290"/>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395288"/>
            <a:ext cx="8610600" cy="90011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77334" y="1654176"/>
            <a:ext cx="8566151" cy="4079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80434" y="6291263"/>
            <a:ext cx="512233" cy="381000"/>
          </a:xfrm>
          <a:prstGeom prst="rect">
            <a:avLst/>
          </a:prstGeom>
        </p:spPr>
        <p:txBody>
          <a:bodyPr/>
          <a:lstStyle>
            <a:lvl1pPr>
              <a:defRPr smtClean="0"/>
            </a:lvl1pPr>
          </a:lstStyle>
          <a:p>
            <a:pPr>
              <a:buClr>
                <a:srgbClr val="0060A9"/>
              </a:buClr>
              <a:defRPr/>
            </a:pPr>
            <a:fld id="{642E3C6D-4F2F-4025-852B-A949F8F2B5C7}" type="slidenum">
              <a:rPr lang="en-GB">
                <a:solidFill>
                  <a:srgbClr val="0060A9">
                    <a:tint val="75000"/>
                  </a:srgbClr>
                </a:solidFill>
              </a:rPr>
              <a:pPr>
                <a:buClr>
                  <a:srgbClr val="0060A9"/>
                </a:buClr>
                <a:defRPr/>
              </a:pPr>
              <a:t>‹#›</a:t>
            </a:fld>
            <a:endParaRPr lang="en-GB" dirty="0">
              <a:solidFill>
                <a:srgbClr val="0060A9">
                  <a:tint val="75000"/>
                </a:srgbClr>
              </a:solidFill>
            </a:endParaRPr>
          </a:p>
        </p:txBody>
      </p:sp>
      <p:sp>
        <p:nvSpPr>
          <p:cNvPr id="5" name="Date Placeholder 4"/>
          <p:cNvSpPr>
            <a:spLocks noGrp="1"/>
          </p:cNvSpPr>
          <p:nvPr>
            <p:ph type="dt" sz="half" idx="11"/>
          </p:nvPr>
        </p:nvSpPr>
        <p:spPr>
          <a:xfrm>
            <a:off x="675218" y="6234113"/>
            <a:ext cx="8157633" cy="381000"/>
          </a:xfrm>
          <a:prstGeom prst="rect">
            <a:avLst/>
          </a:prstGeom>
        </p:spPr>
        <p:txBody>
          <a:bodyPr/>
          <a:lstStyle>
            <a:lvl1pPr>
              <a:defRPr smtClean="0"/>
            </a:lvl1pPr>
          </a:lstStyle>
          <a:p>
            <a:pPr>
              <a:buClr>
                <a:srgbClr val="0060A9"/>
              </a:buClr>
              <a:defRPr/>
            </a:pPr>
            <a:r>
              <a:rPr lang="en-GB" dirty="0">
                <a:solidFill>
                  <a:srgbClr val="0060A9">
                    <a:tint val="75000"/>
                  </a:srgbClr>
                </a:solidFill>
              </a:rPr>
              <a:t>Thames Water     </a:t>
            </a:r>
          </a:p>
        </p:txBody>
      </p:sp>
    </p:spTree>
    <p:extLst>
      <p:ext uri="{BB962C8B-B14F-4D97-AF65-F5344CB8AC3E}">
        <p14:creationId xmlns:p14="http://schemas.microsoft.com/office/powerpoint/2010/main" val="7103625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tats blue">
    <p:bg>
      <p:bgPr>
        <a:solidFill>
          <a:srgbClr val="009FDF"/>
        </a:solidFill>
        <a:effectLst/>
      </p:bgPr>
    </p:bg>
    <p:spTree>
      <p:nvGrpSpPr>
        <p:cNvPr id="1" name=""/>
        <p:cNvGrpSpPr/>
        <p:nvPr/>
      </p:nvGrpSpPr>
      <p:grpSpPr>
        <a:xfrm>
          <a:off x="0" y="0"/>
          <a:ext cx="0" cy="0"/>
          <a:chOff x="0" y="0"/>
          <a:chExt cx="0" cy="0"/>
        </a:xfrm>
      </p:grpSpPr>
      <p:sp>
        <p:nvSpPr>
          <p:cNvPr id="14" name="Text Placeholder 3">
            <a:extLst>
              <a:ext uri="{FF2B5EF4-FFF2-40B4-BE49-F238E27FC236}">
                <a16:creationId xmlns:a16="http://schemas.microsoft.com/office/drawing/2014/main" id="{E12163CB-50E3-4542-BAC8-F3093156A4DC}"/>
              </a:ext>
            </a:extLst>
          </p:cNvPr>
          <p:cNvSpPr txBox="1">
            <a:spLocks/>
          </p:cNvSpPr>
          <p:nvPr/>
        </p:nvSpPr>
        <p:spPr>
          <a:xfrm>
            <a:off x="871458" y="2318299"/>
            <a:ext cx="2879725" cy="2879725"/>
          </a:xfrm>
          <a:prstGeom prst="ellipse">
            <a:avLst/>
          </a:prstGeom>
          <a:solidFill>
            <a:srgbClr val="052B52"/>
          </a:solidFill>
        </p:spPr>
        <p:txBody>
          <a:bodyPr vert="horz" lIns="68580" tIns="34290" rIns="68580" bIns="3429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l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FEFFFF"/>
              </a:solidFill>
              <a:effectLst/>
              <a:uLnTx/>
              <a:uFillTx/>
              <a:latin typeface="Arial Nova Light" panose="020B0304020202020204" pitchFamily="34" charset="0"/>
              <a:ea typeface="+mn-ea"/>
              <a:cs typeface="+mn-cs"/>
            </a:endParaRPr>
          </a:p>
        </p:txBody>
      </p:sp>
      <p:sp>
        <p:nvSpPr>
          <p:cNvPr id="15" name="Text Placeholder 4">
            <a:extLst>
              <a:ext uri="{FF2B5EF4-FFF2-40B4-BE49-F238E27FC236}">
                <a16:creationId xmlns:a16="http://schemas.microsoft.com/office/drawing/2014/main" id="{0D1F0527-BDD0-4FE2-8DAE-787B672B1198}"/>
              </a:ext>
            </a:extLst>
          </p:cNvPr>
          <p:cNvSpPr txBox="1">
            <a:spLocks/>
          </p:cNvSpPr>
          <p:nvPr/>
        </p:nvSpPr>
        <p:spPr>
          <a:xfrm>
            <a:off x="4656139" y="2318299"/>
            <a:ext cx="2879725" cy="2879725"/>
          </a:xfrm>
          <a:prstGeom prst="ellipse">
            <a:avLst/>
          </a:prstGeom>
          <a:solidFill>
            <a:srgbClr val="5BC4F1"/>
          </a:solidFill>
        </p:spPr>
        <p:txBody>
          <a:bodyPr vert="horz" lIns="68580" tIns="34290" rIns="68580" bIns="3429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16" name="Text Placeholder 5">
            <a:extLst>
              <a:ext uri="{FF2B5EF4-FFF2-40B4-BE49-F238E27FC236}">
                <a16:creationId xmlns:a16="http://schemas.microsoft.com/office/drawing/2014/main" id="{09516CB6-2C7E-4757-A6C7-570C347AC825}"/>
              </a:ext>
            </a:extLst>
          </p:cNvPr>
          <p:cNvSpPr txBox="1">
            <a:spLocks/>
          </p:cNvSpPr>
          <p:nvPr/>
        </p:nvSpPr>
        <p:spPr>
          <a:xfrm>
            <a:off x="8440819" y="2318299"/>
            <a:ext cx="2879725" cy="2879725"/>
          </a:xfrm>
          <a:prstGeom prst="ellipse">
            <a:avLst/>
          </a:prstGeom>
          <a:solidFill>
            <a:srgbClr val="A0DAF7"/>
          </a:solidFill>
        </p:spPr>
        <p:txBody>
          <a:bodyPr vert="horz" lIns="68580" tIns="34290" rIns="68580" bIns="34290" rtlCol="0" anchor="ctr">
            <a:noAutofit/>
          </a:bodyPr>
          <a:lstStyle>
            <a:lvl1pPr marL="0" indent="0" algn="ctr" defTabSz="914400" rtl="0" eaLnBrk="1" latinLnBrk="0" hangingPunct="1">
              <a:lnSpc>
                <a:spcPct val="100000"/>
              </a:lnSpc>
              <a:spcBef>
                <a:spcPts val="1000"/>
              </a:spcBef>
              <a:buFont typeface="Arial" panose="020B0604020202020204" pitchFamily="34" charset="0"/>
              <a:buNone/>
              <a:defRPr lang="en-US" sz="2000" b="0" i="0" kern="1200" spc="0" dirty="0" smtClean="0">
                <a:solidFill>
                  <a:schemeClr val="accent1"/>
                </a:solidFill>
                <a:latin typeface="FS Albert" panose="02000000040000020004"/>
                <a:ea typeface="+mn-ea"/>
                <a:cs typeface="+mn-cs"/>
              </a:defRPr>
            </a:lvl1pPr>
            <a:lvl2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2pPr>
            <a:lvl3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3pPr>
            <a:lvl4pPr marL="0" indent="0" algn="ctr" defTabSz="914400" rtl="0" eaLnBrk="1" latinLnBrk="0" hangingPunct="1">
              <a:lnSpc>
                <a:spcPct val="100000"/>
              </a:lnSpc>
              <a:spcBef>
                <a:spcPts val="500"/>
              </a:spcBef>
              <a:buFont typeface="Arial" panose="020B0604020202020204" pitchFamily="34" charset="0"/>
              <a:buNone/>
              <a:defRPr lang="en-US" sz="2800" b="0" i="0" kern="1200" spc="0" dirty="0" smtClean="0">
                <a:solidFill>
                  <a:schemeClr val="lt1"/>
                </a:solidFill>
                <a:latin typeface="Gotham-Light" pitchFamily="2" charset="0"/>
                <a:ea typeface="+mn-ea"/>
                <a:cs typeface="+mn-cs"/>
              </a:defRPr>
            </a:lvl4pPr>
            <a:lvl5pPr marL="0" indent="0" algn="ctr" defTabSz="914400" rtl="0" eaLnBrk="1" latinLnBrk="0" hangingPunct="1">
              <a:lnSpc>
                <a:spcPct val="100000"/>
              </a:lnSpc>
              <a:spcBef>
                <a:spcPts val="500"/>
              </a:spcBef>
              <a:buFont typeface="Arial" panose="020B0604020202020204" pitchFamily="34" charset="0"/>
              <a:buNone/>
              <a:defRPr lang="en-GB" sz="2800" b="0" i="0" kern="1200" spc="0" dirty="0">
                <a:solidFill>
                  <a:schemeClr val="lt1"/>
                </a:solidFill>
                <a:latin typeface="Gotham-Light"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750"/>
              </a:spcBef>
              <a:spcAft>
                <a:spcPts val="0"/>
              </a:spcAft>
              <a:buClrTx/>
              <a:buSzTx/>
              <a:buFont typeface="Arial" panose="020B0604020202020204" pitchFamily="34" charset="0"/>
              <a:buNone/>
              <a:tabLst/>
              <a:defRPr/>
            </a:pPr>
            <a:endParaRPr kumimoji="0" lang="en-GB" sz="1800" b="0" i="0" u="none" strike="noStrike" kern="1200" cap="none" spc="0" normalizeH="0" baseline="0" noProof="0" dirty="0">
              <a:ln>
                <a:noFill/>
              </a:ln>
              <a:solidFill>
                <a:srgbClr val="333F48"/>
              </a:solidFill>
              <a:effectLst/>
              <a:uLnTx/>
              <a:uFillTx/>
              <a:latin typeface="Arial Nova Light" panose="020B0304020202020204" pitchFamily="34" charset="0"/>
              <a:ea typeface="+mn-ea"/>
              <a:cs typeface="+mn-cs"/>
            </a:endParaRPr>
          </a:p>
        </p:txBody>
      </p:sp>
      <p:sp>
        <p:nvSpPr>
          <p:cNvPr id="22" name="Text Placeholder 15">
            <a:extLst>
              <a:ext uri="{FF2B5EF4-FFF2-40B4-BE49-F238E27FC236}">
                <a16:creationId xmlns:a16="http://schemas.microsoft.com/office/drawing/2014/main" id="{7C138DAA-EC89-4236-AC9D-B434AB97C0FC}"/>
              </a:ext>
            </a:extLst>
          </p:cNvPr>
          <p:cNvSpPr>
            <a:spLocks noGrp="1"/>
          </p:cNvSpPr>
          <p:nvPr>
            <p:ph type="body" sz="quarter" idx="13" hasCustomPrompt="1"/>
          </p:nvPr>
        </p:nvSpPr>
        <p:spPr>
          <a:xfrm>
            <a:off x="1151929" y="5381628"/>
            <a:ext cx="2318780" cy="338554"/>
          </a:xfrm>
          <a:prstGeom prst="rect">
            <a:avLst/>
          </a:prstGeom>
        </p:spPr>
        <p:txBody>
          <a:bodyPr/>
          <a:lstStyle>
            <a:lvl1pPr marL="0" indent="0" algn="ctr">
              <a:buNone/>
              <a:defRPr sz="1350">
                <a:solidFill>
                  <a:schemeClr val="bg1"/>
                </a:solidFill>
                <a:latin typeface="Arial Nova Light" panose="020B0304020202020204" pitchFamily="34" charset="0"/>
              </a:defRPr>
            </a:lvl1pPr>
          </a:lstStyle>
          <a:p>
            <a:pPr lvl="0"/>
            <a:r>
              <a:rPr lang="en-GB" dirty="0"/>
              <a:t>Click to add a caption</a:t>
            </a:r>
          </a:p>
        </p:txBody>
      </p:sp>
      <p:sp>
        <p:nvSpPr>
          <p:cNvPr id="23" name="Text Placeholder 15">
            <a:extLst>
              <a:ext uri="{FF2B5EF4-FFF2-40B4-BE49-F238E27FC236}">
                <a16:creationId xmlns:a16="http://schemas.microsoft.com/office/drawing/2014/main" id="{6252B14C-5A87-4515-A435-4C63AF0CB16A}"/>
              </a:ext>
            </a:extLst>
          </p:cNvPr>
          <p:cNvSpPr>
            <a:spLocks noGrp="1"/>
          </p:cNvSpPr>
          <p:nvPr>
            <p:ph type="body" sz="quarter" idx="14" hasCustomPrompt="1"/>
          </p:nvPr>
        </p:nvSpPr>
        <p:spPr>
          <a:xfrm>
            <a:off x="4936609" y="5381627"/>
            <a:ext cx="2318780" cy="338554"/>
          </a:xfrm>
          <a:prstGeom prst="rect">
            <a:avLst/>
          </a:prstGeom>
        </p:spPr>
        <p:txBody>
          <a:bodyPr/>
          <a:lstStyle>
            <a:lvl1pPr marL="0" indent="0" algn="ctr">
              <a:buNone/>
              <a:defRPr sz="1350">
                <a:solidFill>
                  <a:schemeClr val="bg1"/>
                </a:solidFill>
                <a:latin typeface="Arial Nova Light" panose="020B0304020202020204" pitchFamily="34" charset="0"/>
              </a:defRPr>
            </a:lvl1pPr>
          </a:lstStyle>
          <a:p>
            <a:pPr lvl="0"/>
            <a:r>
              <a:rPr lang="en-GB" dirty="0"/>
              <a:t>Click to add a caption</a:t>
            </a:r>
          </a:p>
        </p:txBody>
      </p:sp>
      <p:sp>
        <p:nvSpPr>
          <p:cNvPr id="24" name="Text Placeholder 15">
            <a:extLst>
              <a:ext uri="{FF2B5EF4-FFF2-40B4-BE49-F238E27FC236}">
                <a16:creationId xmlns:a16="http://schemas.microsoft.com/office/drawing/2014/main" id="{3EE3362F-B1FD-4452-A6B7-91E0770A49C0}"/>
              </a:ext>
            </a:extLst>
          </p:cNvPr>
          <p:cNvSpPr>
            <a:spLocks noGrp="1"/>
          </p:cNvSpPr>
          <p:nvPr>
            <p:ph type="body" sz="quarter" idx="15" hasCustomPrompt="1"/>
          </p:nvPr>
        </p:nvSpPr>
        <p:spPr>
          <a:xfrm>
            <a:off x="8721289" y="5381627"/>
            <a:ext cx="2318780" cy="338554"/>
          </a:xfrm>
          <a:prstGeom prst="rect">
            <a:avLst/>
          </a:prstGeom>
        </p:spPr>
        <p:txBody>
          <a:bodyPr/>
          <a:lstStyle>
            <a:lvl1pPr marL="0" indent="0" algn="ctr">
              <a:buNone/>
              <a:defRPr sz="1350">
                <a:solidFill>
                  <a:schemeClr val="bg1"/>
                </a:solidFill>
                <a:latin typeface="Arial Nova Light" panose="020B0304020202020204" pitchFamily="34" charset="0"/>
              </a:defRPr>
            </a:lvl1pPr>
          </a:lstStyle>
          <a:p>
            <a:pPr lvl="0"/>
            <a:r>
              <a:rPr lang="en-GB" dirty="0"/>
              <a:t>Click to add a caption</a:t>
            </a:r>
          </a:p>
        </p:txBody>
      </p:sp>
      <p:sp>
        <p:nvSpPr>
          <p:cNvPr id="10" name="Text Placeholder 6">
            <a:extLst>
              <a:ext uri="{FF2B5EF4-FFF2-40B4-BE49-F238E27FC236}">
                <a16:creationId xmlns:a16="http://schemas.microsoft.com/office/drawing/2014/main" id="{543C92D8-0F78-4716-A0F5-22A765DD6C83}"/>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solidFill>
                  <a:schemeClr val="tx1"/>
                </a:solidFill>
                <a:latin typeface="Abadi Extra Light" panose="020B0204020104020204" pitchFamily="34" charset="0"/>
              </a:defRPr>
            </a:lvl1pPr>
          </a:lstStyle>
          <a:p>
            <a:pPr lvl="0"/>
            <a:r>
              <a:rPr lang="en-GB" dirty="0"/>
              <a:t>Click to add a subheading here</a:t>
            </a:r>
          </a:p>
        </p:txBody>
      </p:sp>
      <p:sp>
        <p:nvSpPr>
          <p:cNvPr id="11" name="Text Placeholder 12">
            <a:extLst>
              <a:ext uri="{FF2B5EF4-FFF2-40B4-BE49-F238E27FC236}">
                <a16:creationId xmlns:a16="http://schemas.microsoft.com/office/drawing/2014/main" id="{80B52BD9-4451-42BF-AC3D-97C49D4B5E87}"/>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chemeClr val="bg1"/>
                </a:solidFill>
                <a:latin typeface="Abadi Extra Light" panose="020B0204020104020204" pitchFamily="34" charset="0"/>
                <a:ea typeface="+mn-ea"/>
                <a:cs typeface="+mn-cs"/>
              </a:defRPr>
            </a:lvl1pPr>
          </a:lstStyle>
          <a:p>
            <a:pPr lvl="0"/>
            <a:r>
              <a:rPr lang="en-GB" dirty="0"/>
              <a:t>Click to add title here</a:t>
            </a:r>
          </a:p>
        </p:txBody>
      </p:sp>
      <p:sp>
        <p:nvSpPr>
          <p:cNvPr id="17" name="Text Placeholder 2">
            <a:extLst>
              <a:ext uri="{FF2B5EF4-FFF2-40B4-BE49-F238E27FC236}">
                <a16:creationId xmlns:a16="http://schemas.microsoft.com/office/drawing/2014/main" id="{69744579-EE58-4C82-8C3B-6F12D6744B1A}"/>
              </a:ext>
            </a:extLst>
          </p:cNvPr>
          <p:cNvSpPr>
            <a:spLocks noGrp="1"/>
          </p:cNvSpPr>
          <p:nvPr>
            <p:ph type="body" sz="quarter" idx="16" hasCustomPrompt="1"/>
          </p:nvPr>
        </p:nvSpPr>
        <p:spPr>
          <a:xfrm>
            <a:off x="1248509" y="2786919"/>
            <a:ext cx="2119313" cy="1935163"/>
          </a:xfrm>
          <a:prstGeom prst="rect">
            <a:avLst/>
          </a:prstGeom>
        </p:spPr>
        <p:txBody>
          <a:bodyPr/>
          <a:lstStyle>
            <a:lvl1pPr marL="0" indent="0" algn="ctr">
              <a:buNone/>
              <a:defRPr sz="1800">
                <a:solidFill>
                  <a:schemeClr val="bg1"/>
                </a:solidFill>
                <a:latin typeface="Arial Nova Light" panose="020B0304020202020204" pitchFamily="34" charset="0"/>
              </a:defRPr>
            </a:lvl1pPr>
          </a:lstStyle>
          <a:p>
            <a:pPr lvl="0"/>
            <a:r>
              <a:rPr lang="en-GB" dirty="0"/>
              <a:t>Click to add text here</a:t>
            </a:r>
          </a:p>
        </p:txBody>
      </p:sp>
      <p:sp>
        <p:nvSpPr>
          <p:cNvPr id="18" name="Text Placeholder 2">
            <a:extLst>
              <a:ext uri="{FF2B5EF4-FFF2-40B4-BE49-F238E27FC236}">
                <a16:creationId xmlns:a16="http://schemas.microsoft.com/office/drawing/2014/main" id="{AEB3F3D4-6A45-4AA3-8187-12308947FF28}"/>
              </a:ext>
            </a:extLst>
          </p:cNvPr>
          <p:cNvSpPr>
            <a:spLocks noGrp="1"/>
          </p:cNvSpPr>
          <p:nvPr>
            <p:ph type="body" sz="quarter" idx="17" hasCustomPrompt="1"/>
          </p:nvPr>
        </p:nvSpPr>
        <p:spPr>
          <a:xfrm>
            <a:off x="5036342" y="2786919"/>
            <a:ext cx="2119313" cy="1935163"/>
          </a:xfrm>
          <a:prstGeom prst="rect">
            <a:avLst/>
          </a:prstGeom>
        </p:spPr>
        <p:txBody>
          <a:bodyPr/>
          <a:lstStyle>
            <a:lvl1pPr marL="0" indent="0" algn="ctr">
              <a:buNone/>
              <a:defRPr sz="1800">
                <a:solidFill>
                  <a:schemeClr val="bg1"/>
                </a:solidFill>
                <a:latin typeface="Arial Nova Light" panose="020B0304020202020204" pitchFamily="34" charset="0"/>
              </a:defRPr>
            </a:lvl1pPr>
          </a:lstStyle>
          <a:p>
            <a:pPr lvl="0"/>
            <a:r>
              <a:rPr lang="en-GB" dirty="0"/>
              <a:t>You can use these circles to hold facts and figures</a:t>
            </a:r>
          </a:p>
        </p:txBody>
      </p:sp>
      <p:sp>
        <p:nvSpPr>
          <p:cNvPr id="19" name="Text Placeholder 2">
            <a:extLst>
              <a:ext uri="{FF2B5EF4-FFF2-40B4-BE49-F238E27FC236}">
                <a16:creationId xmlns:a16="http://schemas.microsoft.com/office/drawing/2014/main" id="{25A01017-3020-4B4B-B479-6AB9C19EA90D}"/>
              </a:ext>
            </a:extLst>
          </p:cNvPr>
          <p:cNvSpPr>
            <a:spLocks noGrp="1"/>
          </p:cNvSpPr>
          <p:nvPr>
            <p:ph type="body" sz="quarter" idx="18" hasCustomPrompt="1"/>
          </p:nvPr>
        </p:nvSpPr>
        <p:spPr>
          <a:xfrm>
            <a:off x="8824181" y="2786919"/>
            <a:ext cx="2119313" cy="1935163"/>
          </a:xfrm>
          <a:prstGeom prst="rect">
            <a:avLst/>
          </a:prstGeom>
        </p:spPr>
        <p:txBody>
          <a:bodyPr/>
          <a:lstStyle>
            <a:lvl1pPr marL="0" indent="0" algn="ctr">
              <a:buNone/>
              <a:defRPr sz="1800">
                <a:solidFill>
                  <a:schemeClr val="tx1"/>
                </a:solidFill>
                <a:latin typeface="Arial Nova Light" panose="020B0304020202020204" pitchFamily="34" charset="0"/>
              </a:defRPr>
            </a:lvl1pPr>
          </a:lstStyle>
          <a:p>
            <a:pPr lvl="0"/>
            <a:r>
              <a:rPr lang="en-GB" dirty="0"/>
              <a:t>Or to pull out key quotes</a:t>
            </a:r>
          </a:p>
        </p:txBody>
      </p:sp>
    </p:spTree>
    <p:extLst>
      <p:ext uri="{BB962C8B-B14F-4D97-AF65-F5344CB8AC3E}">
        <p14:creationId xmlns:p14="http://schemas.microsoft.com/office/powerpoint/2010/main" val="2546999701"/>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98551267-AF1F-4130-A022-483694C3ABD6}"/>
              </a:ext>
            </a:extLst>
          </p:cNvPr>
          <p:cNvSpPr>
            <a:spLocks noGrp="1"/>
          </p:cNvSpPr>
          <p:nvPr>
            <p:ph type="body" sz="quarter" idx="12" hasCustomPrompt="1"/>
          </p:nvPr>
        </p:nvSpPr>
        <p:spPr>
          <a:xfrm>
            <a:off x="601735" y="1021648"/>
            <a:ext cx="5119796" cy="368499"/>
          </a:xfrm>
          <a:prstGeom prst="rect">
            <a:avLst/>
          </a:prstGeom>
        </p:spPr>
        <p:txBody>
          <a:bodyPr/>
          <a:lstStyle>
            <a:lvl1pPr marL="0" indent="0" algn="l">
              <a:buNone/>
              <a:defRPr sz="1500">
                <a:solidFill>
                  <a:srgbClr val="333F48"/>
                </a:solidFill>
                <a:latin typeface="Abadi Extra Light" panose="020B0204020104020204" pitchFamily="34" charset="0"/>
              </a:defRPr>
            </a:lvl1pPr>
          </a:lstStyle>
          <a:p>
            <a:pPr lvl="0"/>
            <a:r>
              <a:rPr lang="en-GB" dirty="0"/>
              <a:t>Click to add a subheading here</a:t>
            </a:r>
          </a:p>
        </p:txBody>
      </p:sp>
      <p:sp>
        <p:nvSpPr>
          <p:cNvPr id="4" name="Text Placeholder 12">
            <a:extLst>
              <a:ext uri="{FF2B5EF4-FFF2-40B4-BE49-F238E27FC236}">
                <a16:creationId xmlns:a16="http://schemas.microsoft.com/office/drawing/2014/main" id="{3644DD20-C842-41BA-97DA-03F79C0098B6}"/>
              </a:ext>
            </a:extLst>
          </p:cNvPr>
          <p:cNvSpPr>
            <a:spLocks noGrp="1"/>
          </p:cNvSpPr>
          <p:nvPr>
            <p:ph type="body" sz="quarter" idx="10" hasCustomPrompt="1"/>
          </p:nvPr>
        </p:nvSpPr>
        <p:spPr>
          <a:xfrm>
            <a:off x="601735" y="427590"/>
            <a:ext cx="5119796" cy="522605"/>
          </a:xfrm>
          <a:prstGeom prst="rect">
            <a:avLst/>
          </a:prstGeom>
        </p:spPr>
        <p:txBody>
          <a:bodyPr/>
          <a:lstStyle>
            <a:lvl1pPr marL="0" indent="0" algn="l">
              <a:buNone/>
              <a:defRPr lang="en-GB" sz="2700" kern="1200" dirty="0" smtClean="0">
                <a:solidFill>
                  <a:srgbClr val="009FDF"/>
                </a:solidFill>
                <a:latin typeface="Abadi Extra Light" panose="020B0204020104020204" pitchFamily="34" charset="0"/>
                <a:ea typeface="+mn-ea"/>
                <a:cs typeface="+mn-cs"/>
              </a:defRPr>
            </a:lvl1pPr>
          </a:lstStyle>
          <a:p>
            <a:pPr lvl="0"/>
            <a:r>
              <a:rPr lang="en-GB" dirty="0"/>
              <a:t>Click to add title here</a:t>
            </a:r>
          </a:p>
        </p:txBody>
      </p:sp>
      <p:sp>
        <p:nvSpPr>
          <p:cNvPr id="5" name="Table Placeholder 5">
            <a:extLst>
              <a:ext uri="{FF2B5EF4-FFF2-40B4-BE49-F238E27FC236}">
                <a16:creationId xmlns:a16="http://schemas.microsoft.com/office/drawing/2014/main" id="{9617CA5E-DBCA-4725-8E06-51D7EC7181C0}"/>
              </a:ext>
            </a:extLst>
          </p:cNvPr>
          <p:cNvSpPr>
            <a:spLocks noGrp="1"/>
          </p:cNvSpPr>
          <p:nvPr>
            <p:ph type="tbl" sz="quarter" idx="13" hasCustomPrompt="1"/>
          </p:nvPr>
        </p:nvSpPr>
        <p:spPr>
          <a:xfrm>
            <a:off x="2201850" y="1891751"/>
            <a:ext cx="7788303" cy="4538663"/>
          </a:xfrm>
          <a:prstGeom prst="rect">
            <a:avLst/>
          </a:prstGeom>
        </p:spPr>
        <p:txBody>
          <a:bodyPr/>
          <a:lstStyle>
            <a:lvl1pPr marL="0" indent="0">
              <a:buNone/>
              <a:defRPr sz="1500">
                <a:latin typeface="Abadi Extra Light" panose="020B0204020104020204" pitchFamily="34" charset="0"/>
              </a:defRPr>
            </a:lvl1pPr>
          </a:lstStyle>
          <a:p>
            <a:r>
              <a:rPr lang="en-GB" dirty="0"/>
              <a:t>Click to add a table</a:t>
            </a:r>
          </a:p>
        </p:txBody>
      </p:sp>
    </p:spTree>
    <p:extLst>
      <p:ext uri="{BB962C8B-B14F-4D97-AF65-F5344CB8AC3E}">
        <p14:creationId xmlns:p14="http://schemas.microsoft.com/office/powerpoint/2010/main" val="2687506885"/>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63F546-22FA-4D84-B217-3803456787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90"/>
          <a:stretch/>
        </p:blipFill>
        <p:spPr>
          <a:xfrm>
            <a:off x="0" y="2"/>
            <a:ext cx="12192000" cy="6858001"/>
          </a:xfrm>
          <a:prstGeom prst="rect">
            <a:avLst/>
          </a:prstGeom>
        </p:spPr>
      </p:pic>
      <p:pic>
        <p:nvPicPr>
          <p:cNvPr id="8" name="Picture 7">
            <a:extLst>
              <a:ext uri="{FF2B5EF4-FFF2-40B4-BE49-F238E27FC236}">
                <a16:creationId xmlns:a16="http://schemas.microsoft.com/office/drawing/2014/main" id="{86326B8A-DC28-4E04-AA96-C9B787A2CC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926" y="2058555"/>
            <a:ext cx="1784149" cy="1784149"/>
          </a:xfrm>
          <a:prstGeom prst="rect">
            <a:avLst/>
          </a:prstGeom>
        </p:spPr>
      </p:pic>
      <p:sp>
        <p:nvSpPr>
          <p:cNvPr id="5" name="Text Placeholder 2">
            <a:extLst>
              <a:ext uri="{FF2B5EF4-FFF2-40B4-BE49-F238E27FC236}">
                <a16:creationId xmlns:a16="http://schemas.microsoft.com/office/drawing/2014/main" id="{0DEB81D9-2E18-4C19-B301-C93FEDA6CE1A}"/>
              </a:ext>
            </a:extLst>
          </p:cNvPr>
          <p:cNvSpPr>
            <a:spLocks noGrp="1"/>
          </p:cNvSpPr>
          <p:nvPr>
            <p:ph type="body" sz="quarter" idx="10" hasCustomPrompt="1"/>
          </p:nvPr>
        </p:nvSpPr>
        <p:spPr>
          <a:xfrm>
            <a:off x="2761842" y="4180980"/>
            <a:ext cx="6654721" cy="744144"/>
          </a:xfrm>
          <a:prstGeom prst="rect">
            <a:avLst/>
          </a:prstGeom>
        </p:spPr>
        <p:txBody>
          <a:bodyPr/>
          <a:lstStyle>
            <a:lvl1pPr marL="0" indent="0" algn="ctr">
              <a:buNone/>
              <a:defRPr sz="3600">
                <a:solidFill>
                  <a:schemeClr val="bg1"/>
                </a:solidFill>
                <a:latin typeface="Abadi Extra Light" panose="020B0204020104020204" pitchFamily="34" charset="0"/>
              </a:defRPr>
            </a:lvl1pPr>
          </a:lstStyle>
          <a:p>
            <a:pPr lvl="0"/>
            <a:r>
              <a:rPr lang="en-GB" dirty="0"/>
              <a:t>Add closer, </a:t>
            </a:r>
            <a:r>
              <a:rPr lang="en-GB" dirty="0" err="1"/>
              <a:t>eg</a:t>
            </a:r>
            <a:r>
              <a:rPr lang="en-GB" dirty="0"/>
              <a:t> ‘Thank you’</a:t>
            </a:r>
          </a:p>
        </p:txBody>
      </p:sp>
    </p:spTree>
    <p:extLst>
      <p:ext uri="{BB962C8B-B14F-4D97-AF65-F5344CB8AC3E}">
        <p14:creationId xmlns:p14="http://schemas.microsoft.com/office/powerpoint/2010/main" val="2586149674"/>
      </p:ext>
    </p:extLst>
  </p:cSld>
  <p:clrMapOvr>
    <a:masterClrMapping/>
  </p:clrMapOvr>
  <p:hf sldNum="0" hdr="0" ftr="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395288"/>
            <a:ext cx="8610600" cy="900112"/>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77334" y="1654176"/>
            <a:ext cx="8566151" cy="4079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a:xfrm>
            <a:off x="80434" y="6291263"/>
            <a:ext cx="512233" cy="381000"/>
          </a:xfrm>
          <a:prstGeom prst="rect">
            <a:avLst/>
          </a:prstGeom>
        </p:spPr>
        <p:txBody>
          <a:bodyPr/>
          <a:lstStyle>
            <a:lvl1pPr>
              <a:defRPr smtClean="0"/>
            </a:lvl1pPr>
          </a:lstStyle>
          <a:p>
            <a:pPr>
              <a:buClr>
                <a:srgbClr val="0060A9"/>
              </a:buClr>
              <a:defRPr/>
            </a:pPr>
            <a:fld id="{642E3C6D-4F2F-4025-852B-A949F8F2B5C7}" type="slidenum">
              <a:rPr lang="en-GB">
                <a:solidFill>
                  <a:srgbClr val="0060A9">
                    <a:tint val="75000"/>
                  </a:srgbClr>
                </a:solidFill>
              </a:rPr>
              <a:pPr>
                <a:buClr>
                  <a:srgbClr val="0060A9"/>
                </a:buClr>
                <a:defRPr/>
              </a:pPr>
              <a:t>‹#›</a:t>
            </a:fld>
            <a:endParaRPr lang="en-GB" dirty="0">
              <a:solidFill>
                <a:srgbClr val="0060A9">
                  <a:tint val="75000"/>
                </a:srgbClr>
              </a:solidFill>
            </a:endParaRPr>
          </a:p>
        </p:txBody>
      </p:sp>
      <p:sp>
        <p:nvSpPr>
          <p:cNvPr id="5" name="Date Placeholder 4"/>
          <p:cNvSpPr>
            <a:spLocks noGrp="1"/>
          </p:cNvSpPr>
          <p:nvPr>
            <p:ph type="dt" sz="half" idx="11"/>
          </p:nvPr>
        </p:nvSpPr>
        <p:spPr>
          <a:xfrm>
            <a:off x="675218" y="6234113"/>
            <a:ext cx="8157633" cy="381000"/>
          </a:xfrm>
          <a:prstGeom prst="rect">
            <a:avLst/>
          </a:prstGeom>
        </p:spPr>
        <p:txBody>
          <a:bodyPr/>
          <a:lstStyle>
            <a:lvl1pPr>
              <a:defRPr smtClean="0"/>
            </a:lvl1pPr>
          </a:lstStyle>
          <a:p>
            <a:pPr>
              <a:buClr>
                <a:srgbClr val="0060A9"/>
              </a:buClr>
              <a:defRPr/>
            </a:pPr>
            <a:r>
              <a:rPr lang="en-GB" dirty="0">
                <a:solidFill>
                  <a:srgbClr val="0060A9">
                    <a:tint val="75000"/>
                  </a:srgbClr>
                </a:solidFill>
              </a:rPr>
              <a:t>Thames Water     </a:t>
            </a:r>
          </a:p>
        </p:txBody>
      </p:sp>
    </p:spTree>
    <p:extLst>
      <p:ext uri="{BB962C8B-B14F-4D97-AF65-F5344CB8AC3E}">
        <p14:creationId xmlns:p14="http://schemas.microsoft.com/office/powerpoint/2010/main" val="3074862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8F30BD4-5A22-4EC6-A5C6-36E8D741636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90"/>
          <a:stretch/>
        </p:blipFill>
        <p:spPr>
          <a:xfrm>
            <a:off x="0" y="2"/>
            <a:ext cx="12192000" cy="6858001"/>
          </a:xfrm>
          <a:prstGeom prst="rect">
            <a:avLst/>
          </a:prstGeom>
        </p:spPr>
      </p:pic>
      <p:pic>
        <p:nvPicPr>
          <p:cNvPr id="8" name="Picture 7">
            <a:extLst>
              <a:ext uri="{FF2B5EF4-FFF2-40B4-BE49-F238E27FC236}">
                <a16:creationId xmlns:a16="http://schemas.microsoft.com/office/drawing/2014/main" id="{DFECA67C-5324-4CA4-B81C-BC0875DA39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926" y="2536927"/>
            <a:ext cx="1784149" cy="1784149"/>
          </a:xfrm>
          <a:prstGeom prst="rect">
            <a:avLst/>
          </a:prstGeom>
        </p:spPr>
      </p:pic>
    </p:spTree>
    <p:extLst>
      <p:ext uri="{BB962C8B-B14F-4D97-AF65-F5344CB8AC3E}">
        <p14:creationId xmlns:p14="http://schemas.microsoft.com/office/powerpoint/2010/main" val="1266904575"/>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ll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93554E-5808-412E-AF3E-D39F9F616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 y="0"/>
            <a:ext cx="12185375" cy="6858000"/>
          </a:xfrm>
          <a:prstGeom prst="rect">
            <a:avLst/>
          </a:prstGeom>
        </p:spPr>
      </p:pic>
    </p:spTree>
    <p:extLst>
      <p:ext uri="{BB962C8B-B14F-4D97-AF65-F5344CB8AC3E}">
        <p14:creationId xmlns:p14="http://schemas.microsoft.com/office/powerpoint/2010/main" val="345655881"/>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page whit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71CCAFC-E790-4937-9331-F8AF8EADF9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03925" y="1810902"/>
            <a:ext cx="1784151" cy="1784150"/>
          </a:xfrm>
          <a:prstGeom prst="rect">
            <a:avLst/>
          </a:prstGeom>
        </p:spPr>
      </p:pic>
      <p:sp>
        <p:nvSpPr>
          <p:cNvPr id="6" name="Text Placeholder 14">
            <a:extLst>
              <a:ext uri="{FF2B5EF4-FFF2-40B4-BE49-F238E27FC236}">
                <a16:creationId xmlns:a16="http://schemas.microsoft.com/office/drawing/2014/main" id="{7501E9E2-AD13-426D-8F89-C4A5668D8512}"/>
              </a:ext>
            </a:extLst>
          </p:cNvPr>
          <p:cNvSpPr>
            <a:spLocks noGrp="1"/>
          </p:cNvSpPr>
          <p:nvPr>
            <p:ph type="body" sz="quarter" idx="10" hasCustomPrompt="1"/>
          </p:nvPr>
        </p:nvSpPr>
        <p:spPr>
          <a:xfrm>
            <a:off x="1766969" y="3956498"/>
            <a:ext cx="8658059" cy="1239757"/>
          </a:xfrm>
          <a:prstGeom prst="rect">
            <a:avLst/>
          </a:prstGeom>
        </p:spPr>
        <p:txBody>
          <a:bodyPr/>
          <a:lstStyle>
            <a:lvl1pPr marL="0" indent="0" algn="ctr">
              <a:buNone/>
              <a:defRPr sz="3000">
                <a:solidFill>
                  <a:srgbClr val="009FDF"/>
                </a:solidFill>
                <a:latin typeface="Abadi Extra Light" panose="020B0204020104020204" pitchFamily="34" charset="0"/>
              </a:defRPr>
            </a:lvl1pPr>
          </a:lstStyle>
          <a:p>
            <a:pPr lvl="0"/>
            <a:r>
              <a:rPr lang="en-GB" dirty="0"/>
              <a:t>Header in Abadi Extra Light font (40pt)</a:t>
            </a:r>
          </a:p>
        </p:txBody>
      </p:sp>
      <p:sp>
        <p:nvSpPr>
          <p:cNvPr id="7" name="Text Placeholder 16">
            <a:extLst>
              <a:ext uri="{FF2B5EF4-FFF2-40B4-BE49-F238E27FC236}">
                <a16:creationId xmlns:a16="http://schemas.microsoft.com/office/drawing/2014/main" id="{A6EFF309-677B-41AD-93EC-B4873AA1E1C4}"/>
              </a:ext>
            </a:extLst>
          </p:cNvPr>
          <p:cNvSpPr>
            <a:spLocks noGrp="1"/>
          </p:cNvSpPr>
          <p:nvPr>
            <p:ph type="body" sz="quarter" idx="11" hasCustomPrompt="1"/>
          </p:nvPr>
        </p:nvSpPr>
        <p:spPr>
          <a:xfrm>
            <a:off x="2969031" y="5213837"/>
            <a:ext cx="6253936" cy="361444"/>
          </a:xfrm>
          <a:prstGeom prst="rect">
            <a:avLst/>
          </a:prstGeom>
        </p:spPr>
        <p:txBody>
          <a:bodyPr/>
          <a:lstStyle>
            <a:lvl1pPr marL="0" indent="0" algn="ctr">
              <a:buNone/>
              <a:defRPr sz="1500">
                <a:solidFill>
                  <a:srgbClr val="333F48"/>
                </a:solidFill>
                <a:latin typeface="Abadi Extra Light" panose="020B0204020104020204" pitchFamily="34" charset="0"/>
              </a:defRPr>
            </a:lvl1pPr>
          </a:lstStyle>
          <a:p>
            <a:pPr lvl="0"/>
            <a:r>
              <a:rPr lang="en-GB" dirty="0" err="1"/>
              <a:t>Subheaders</a:t>
            </a:r>
            <a:r>
              <a:rPr lang="en-GB" dirty="0"/>
              <a:t> in Abadi Extra Light font (20pt) </a:t>
            </a:r>
          </a:p>
        </p:txBody>
      </p:sp>
    </p:spTree>
    <p:extLst>
      <p:ext uri="{BB962C8B-B14F-4D97-AF65-F5344CB8AC3E}">
        <p14:creationId xmlns:p14="http://schemas.microsoft.com/office/powerpoint/2010/main" val="4111674954"/>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page blu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7E24C50-85C9-47E6-A689-A450C6D3CF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90"/>
          <a:stretch/>
        </p:blipFill>
        <p:spPr>
          <a:xfrm>
            <a:off x="0" y="2"/>
            <a:ext cx="12192000" cy="6858001"/>
          </a:xfrm>
          <a:prstGeom prst="rect">
            <a:avLst/>
          </a:prstGeom>
        </p:spPr>
      </p:pic>
      <p:pic>
        <p:nvPicPr>
          <p:cNvPr id="9" name="Picture 8">
            <a:extLst>
              <a:ext uri="{FF2B5EF4-FFF2-40B4-BE49-F238E27FC236}">
                <a16:creationId xmlns:a16="http://schemas.microsoft.com/office/drawing/2014/main" id="{1692F4F2-864C-433C-B5FB-F4AB98451D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3926" y="1817255"/>
            <a:ext cx="1784149" cy="1784149"/>
          </a:xfrm>
          <a:prstGeom prst="rect">
            <a:avLst/>
          </a:prstGeom>
        </p:spPr>
      </p:pic>
      <p:sp>
        <p:nvSpPr>
          <p:cNvPr id="6" name="Text Placeholder 14">
            <a:extLst>
              <a:ext uri="{FF2B5EF4-FFF2-40B4-BE49-F238E27FC236}">
                <a16:creationId xmlns:a16="http://schemas.microsoft.com/office/drawing/2014/main" id="{E66282BC-A185-42EB-8A6D-E75C3B9F0437}"/>
              </a:ext>
            </a:extLst>
          </p:cNvPr>
          <p:cNvSpPr>
            <a:spLocks noGrp="1"/>
          </p:cNvSpPr>
          <p:nvPr>
            <p:ph type="body" sz="quarter" idx="10" hasCustomPrompt="1"/>
          </p:nvPr>
        </p:nvSpPr>
        <p:spPr>
          <a:xfrm>
            <a:off x="1766969" y="3956498"/>
            <a:ext cx="8658059" cy="1239757"/>
          </a:xfrm>
          <a:prstGeom prst="rect">
            <a:avLst/>
          </a:prstGeom>
        </p:spPr>
        <p:txBody>
          <a:bodyPr/>
          <a:lstStyle>
            <a:lvl1pPr marL="0" indent="0" algn="ctr">
              <a:buNone/>
              <a:defRPr sz="3000">
                <a:solidFill>
                  <a:schemeClr val="bg1"/>
                </a:solidFill>
                <a:latin typeface="Abadi Extra Light" panose="020B0204020104020204" pitchFamily="34" charset="0"/>
              </a:defRPr>
            </a:lvl1pPr>
          </a:lstStyle>
          <a:p>
            <a:pPr lvl="0"/>
            <a:r>
              <a:rPr lang="en-GB" dirty="0"/>
              <a:t>Header in Abadi Extra Light font (40pt)</a:t>
            </a:r>
          </a:p>
        </p:txBody>
      </p:sp>
      <p:sp>
        <p:nvSpPr>
          <p:cNvPr id="7" name="Text Placeholder 16">
            <a:extLst>
              <a:ext uri="{FF2B5EF4-FFF2-40B4-BE49-F238E27FC236}">
                <a16:creationId xmlns:a16="http://schemas.microsoft.com/office/drawing/2014/main" id="{DBC3F8FF-0985-401A-ACA9-FB91A2A04245}"/>
              </a:ext>
            </a:extLst>
          </p:cNvPr>
          <p:cNvSpPr>
            <a:spLocks noGrp="1"/>
          </p:cNvSpPr>
          <p:nvPr>
            <p:ph type="body" sz="quarter" idx="11" hasCustomPrompt="1"/>
          </p:nvPr>
        </p:nvSpPr>
        <p:spPr>
          <a:xfrm>
            <a:off x="2969031" y="5213837"/>
            <a:ext cx="6253936" cy="361444"/>
          </a:xfrm>
          <a:prstGeom prst="rect">
            <a:avLst/>
          </a:prstGeom>
        </p:spPr>
        <p:txBody>
          <a:bodyPr/>
          <a:lstStyle>
            <a:lvl1pPr marL="0" indent="0" algn="ctr">
              <a:buNone/>
              <a:defRPr sz="1500">
                <a:solidFill>
                  <a:srgbClr val="333F48"/>
                </a:solidFill>
                <a:latin typeface="Abadi Extra Light" panose="020B0204020104020204" pitchFamily="34" charset="0"/>
              </a:defRPr>
            </a:lvl1pPr>
          </a:lstStyle>
          <a:p>
            <a:pPr lvl="0"/>
            <a:r>
              <a:rPr lang="en-GB" dirty="0" err="1"/>
              <a:t>Subheaders</a:t>
            </a:r>
            <a:r>
              <a:rPr lang="en-GB" dirty="0"/>
              <a:t> in Abadi Extra Light font (20pt)</a:t>
            </a:r>
          </a:p>
        </p:txBody>
      </p:sp>
    </p:spTree>
    <p:extLst>
      <p:ext uri="{BB962C8B-B14F-4D97-AF65-F5344CB8AC3E}">
        <p14:creationId xmlns:p14="http://schemas.microsoft.com/office/powerpoint/2010/main" val="2676185426"/>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white">
    <p:spTree>
      <p:nvGrpSpPr>
        <p:cNvPr id="1" name=""/>
        <p:cNvGrpSpPr/>
        <p:nvPr/>
      </p:nvGrpSpPr>
      <p:grpSpPr>
        <a:xfrm>
          <a:off x="0" y="0"/>
          <a:ext cx="0" cy="0"/>
          <a:chOff x="0" y="0"/>
          <a:chExt cx="0" cy="0"/>
        </a:xfrm>
      </p:grpSpPr>
      <p:sp>
        <p:nvSpPr>
          <p:cNvPr id="45" name="Text Placeholder 41">
            <a:extLst>
              <a:ext uri="{FF2B5EF4-FFF2-40B4-BE49-F238E27FC236}">
                <a16:creationId xmlns:a16="http://schemas.microsoft.com/office/drawing/2014/main" id="{F650AB27-30AF-49D7-AAE6-C51A1D628D40}"/>
              </a:ext>
            </a:extLst>
          </p:cNvPr>
          <p:cNvSpPr>
            <a:spLocks noGrp="1"/>
          </p:cNvSpPr>
          <p:nvPr>
            <p:ph type="body" sz="quarter" idx="21" hasCustomPrompt="1"/>
          </p:nvPr>
        </p:nvSpPr>
        <p:spPr>
          <a:xfrm>
            <a:off x="877959" y="5259255"/>
            <a:ext cx="4898371" cy="320380"/>
          </a:xfrm>
          <a:prstGeom prst="rect">
            <a:avLst/>
          </a:prstGeom>
        </p:spPr>
        <p:txBody>
          <a:bodyPr/>
          <a:lstStyle>
            <a:lvl1pPr marL="0" indent="0">
              <a:buNone/>
              <a:defRPr sz="1350">
                <a:solidFill>
                  <a:srgbClr val="333F48"/>
                </a:solidFill>
                <a:latin typeface="Arial Nova Light" panose="020B0304020202020204" pitchFamily="34" charset="0"/>
              </a:defRPr>
            </a:lvl1pPr>
          </a:lstStyle>
          <a:p>
            <a:pPr lvl="0"/>
            <a:r>
              <a:rPr lang="en-GB" dirty="0"/>
              <a:t>Click to add text</a:t>
            </a:r>
          </a:p>
        </p:txBody>
      </p:sp>
      <p:sp>
        <p:nvSpPr>
          <p:cNvPr id="44" name="Text Placeholder 41">
            <a:extLst>
              <a:ext uri="{FF2B5EF4-FFF2-40B4-BE49-F238E27FC236}">
                <a16:creationId xmlns:a16="http://schemas.microsoft.com/office/drawing/2014/main" id="{23C5D41F-51B6-49A0-B306-1877C6143CE3}"/>
              </a:ext>
            </a:extLst>
          </p:cNvPr>
          <p:cNvSpPr>
            <a:spLocks noGrp="1"/>
          </p:cNvSpPr>
          <p:nvPr>
            <p:ph type="body" sz="quarter" idx="20" hasCustomPrompt="1"/>
          </p:nvPr>
        </p:nvSpPr>
        <p:spPr>
          <a:xfrm>
            <a:off x="877959" y="3403603"/>
            <a:ext cx="4898371" cy="345320"/>
          </a:xfrm>
          <a:prstGeom prst="rect">
            <a:avLst/>
          </a:prstGeom>
        </p:spPr>
        <p:txBody>
          <a:bodyPr/>
          <a:lstStyle>
            <a:lvl1pPr marL="0" indent="0">
              <a:buNone/>
              <a:defRPr sz="1350">
                <a:solidFill>
                  <a:srgbClr val="333F48"/>
                </a:solidFill>
                <a:latin typeface="Arial Nova Light" panose="020B0304020202020204" pitchFamily="34" charset="0"/>
              </a:defRPr>
            </a:lvl1pPr>
          </a:lstStyle>
          <a:p>
            <a:pPr lvl="0"/>
            <a:r>
              <a:rPr lang="en-GB" dirty="0"/>
              <a:t>Click to add text</a:t>
            </a:r>
          </a:p>
        </p:txBody>
      </p:sp>
      <p:sp>
        <p:nvSpPr>
          <p:cNvPr id="43" name="Text Placeholder 41">
            <a:extLst>
              <a:ext uri="{FF2B5EF4-FFF2-40B4-BE49-F238E27FC236}">
                <a16:creationId xmlns:a16="http://schemas.microsoft.com/office/drawing/2014/main" id="{D3E43A31-3E82-41A5-8EDE-DBE30511AF85}"/>
              </a:ext>
            </a:extLst>
          </p:cNvPr>
          <p:cNvSpPr>
            <a:spLocks noGrp="1"/>
          </p:cNvSpPr>
          <p:nvPr>
            <p:ph type="body" sz="quarter" idx="19" hasCustomPrompt="1"/>
          </p:nvPr>
        </p:nvSpPr>
        <p:spPr>
          <a:xfrm>
            <a:off x="877960" y="2785628"/>
            <a:ext cx="4898371" cy="323450"/>
          </a:xfrm>
          <a:prstGeom prst="rect">
            <a:avLst/>
          </a:prstGeom>
        </p:spPr>
        <p:txBody>
          <a:bodyPr/>
          <a:lstStyle>
            <a:lvl1pPr marL="0" indent="0">
              <a:buNone/>
              <a:defRPr sz="1350">
                <a:solidFill>
                  <a:srgbClr val="333F48"/>
                </a:solidFill>
                <a:latin typeface="Arial Nova Light" panose="020B0304020202020204" pitchFamily="34" charset="0"/>
              </a:defRPr>
            </a:lvl1pPr>
          </a:lstStyle>
          <a:p>
            <a:pPr lvl="0"/>
            <a:r>
              <a:rPr lang="en-GB" dirty="0"/>
              <a:t>Click to add text</a:t>
            </a:r>
          </a:p>
        </p:txBody>
      </p:sp>
      <p:sp>
        <p:nvSpPr>
          <p:cNvPr id="42" name="Text Placeholder 41">
            <a:extLst>
              <a:ext uri="{FF2B5EF4-FFF2-40B4-BE49-F238E27FC236}">
                <a16:creationId xmlns:a16="http://schemas.microsoft.com/office/drawing/2014/main" id="{5D0AA46D-6CB9-4ACA-BD4A-A00D7C73E734}"/>
              </a:ext>
            </a:extLst>
          </p:cNvPr>
          <p:cNvSpPr>
            <a:spLocks noGrp="1"/>
          </p:cNvSpPr>
          <p:nvPr>
            <p:ph type="body" sz="quarter" idx="18" hasCustomPrompt="1"/>
          </p:nvPr>
        </p:nvSpPr>
        <p:spPr>
          <a:xfrm>
            <a:off x="877960" y="2171052"/>
            <a:ext cx="4898371" cy="326822"/>
          </a:xfrm>
          <a:prstGeom prst="rect">
            <a:avLst/>
          </a:prstGeom>
        </p:spPr>
        <p:txBody>
          <a:bodyPr/>
          <a:lstStyle>
            <a:lvl1pPr marL="0" indent="0">
              <a:buNone/>
              <a:defRPr sz="1350">
                <a:solidFill>
                  <a:srgbClr val="333F48"/>
                </a:solidFill>
                <a:latin typeface="Arial Nova Light" panose="020B0304020202020204" pitchFamily="34" charset="0"/>
              </a:defRPr>
            </a:lvl1pPr>
          </a:lstStyle>
          <a:p>
            <a:pPr lvl="0"/>
            <a:r>
              <a:rPr lang="en-GB" dirty="0"/>
              <a:t>Click to add text</a:t>
            </a:r>
          </a:p>
        </p:txBody>
      </p:sp>
      <p:sp>
        <p:nvSpPr>
          <p:cNvPr id="38" name="Text Placeholder 37">
            <a:extLst>
              <a:ext uri="{FF2B5EF4-FFF2-40B4-BE49-F238E27FC236}">
                <a16:creationId xmlns:a16="http://schemas.microsoft.com/office/drawing/2014/main" id="{D5B960B6-E145-464C-B5FA-8A5B62D03957}"/>
              </a:ext>
            </a:extLst>
          </p:cNvPr>
          <p:cNvSpPr>
            <a:spLocks noGrp="1"/>
          </p:cNvSpPr>
          <p:nvPr>
            <p:ph type="body" sz="quarter" idx="17" hasCustomPrompt="1"/>
          </p:nvPr>
        </p:nvSpPr>
        <p:spPr>
          <a:xfrm>
            <a:off x="601735" y="1019306"/>
            <a:ext cx="5174597" cy="400050"/>
          </a:xfrm>
          <a:prstGeom prst="rect">
            <a:avLst/>
          </a:prstGeom>
        </p:spPr>
        <p:txBody>
          <a:bodyPr/>
          <a:lstStyle>
            <a:lvl1pPr marL="0" indent="0">
              <a:buNone/>
              <a:defRPr sz="1500">
                <a:solidFill>
                  <a:srgbClr val="333F48"/>
                </a:solidFill>
                <a:latin typeface="Abadi Extra Light" panose="020B0204020104020204" pitchFamily="34" charset="0"/>
              </a:defRPr>
            </a:lvl1pPr>
          </a:lstStyle>
          <a:p>
            <a:pPr lvl="0"/>
            <a:r>
              <a:rPr lang="en-GB" dirty="0"/>
              <a:t>Click to add a subheading here (20pt)</a:t>
            </a:r>
          </a:p>
        </p:txBody>
      </p:sp>
      <p:sp>
        <p:nvSpPr>
          <p:cNvPr id="34" name="Text Placeholder 33">
            <a:extLst>
              <a:ext uri="{FF2B5EF4-FFF2-40B4-BE49-F238E27FC236}">
                <a16:creationId xmlns:a16="http://schemas.microsoft.com/office/drawing/2014/main" id="{47697AA3-A438-4DC5-AEEF-F68FA1A8B3E4}"/>
              </a:ext>
            </a:extLst>
          </p:cNvPr>
          <p:cNvSpPr>
            <a:spLocks noGrp="1"/>
          </p:cNvSpPr>
          <p:nvPr>
            <p:ph type="body" sz="quarter" idx="16" hasCustomPrompt="1"/>
          </p:nvPr>
        </p:nvSpPr>
        <p:spPr>
          <a:xfrm>
            <a:off x="601735" y="426995"/>
            <a:ext cx="5174597" cy="563041"/>
          </a:xfrm>
          <a:prstGeom prst="rect">
            <a:avLst/>
          </a:prstGeom>
        </p:spPr>
        <p:txBody>
          <a:bodyPr/>
          <a:lstStyle>
            <a:lvl1pPr marL="0" indent="0">
              <a:buNone/>
              <a:defRPr sz="2700">
                <a:solidFill>
                  <a:srgbClr val="009FDF"/>
                </a:solidFill>
                <a:latin typeface="Abadi Extra Light" panose="020B0204020104020204" pitchFamily="34" charset="0"/>
              </a:defRPr>
            </a:lvl1pPr>
          </a:lstStyle>
          <a:p>
            <a:pPr lvl="0"/>
            <a:r>
              <a:rPr lang="en-GB" dirty="0"/>
              <a:t>Agenda heading (36pt)</a:t>
            </a:r>
          </a:p>
        </p:txBody>
      </p:sp>
      <p:sp>
        <p:nvSpPr>
          <p:cNvPr id="31" name="Text Placeholder 25">
            <a:extLst>
              <a:ext uri="{FF2B5EF4-FFF2-40B4-BE49-F238E27FC236}">
                <a16:creationId xmlns:a16="http://schemas.microsoft.com/office/drawing/2014/main" id="{94A839B7-5D36-43BC-BF59-8043628D2AA8}"/>
              </a:ext>
            </a:extLst>
          </p:cNvPr>
          <p:cNvSpPr>
            <a:spLocks noGrp="1"/>
          </p:cNvSpPr>
          <p:nvPr>
            <p:ph type="body" sz="quarter" idx="14" hasCustomPrompt="1"/>
          </p:nvPr>
        </p:nvSpPr>
        <p:spPr>
          <a:xfrm>
            <a:off x="601736" y="5252813"/>
            <a:ext cx="379339" cy="326822"/>
          </a:xfrm>
          <a:prstGeom prst="rect">
            <a:avLst/>
          </a:prstGeom>
        </p:spPr>
        <p:txBody>
          <a:bodyPr/>
          <a:lstStyle>
            <a:lvl1pPr marL="0" indent="0">
              <a:buNone/>
              <a:defRPr sz="1350">
                <a:latin typeface="Arial Nova Light" panose="020B0304020202020204" pitchFamily="34" charset="0"/>
              </a:defRPr>
            </a:lvl1pPr>
          </a:lstStyle>
          <a:p>
            <a:pPr lvl="0"/>
            <a:r>
              <a:rPr lang="en-GB" dirty="0"/>
              <a:t>6.</a:t>
            </a:r>
          </a:p>
        </p:txBody>
      </p:sp>
      <p:sp>
        <p:nvSpPr>
          <p:cNvPr id="32" name="Text Placeholder 25">
            <a:extLst>
              <a:ext uri="{FF2B5EF4-FFF2-40B4-BE49-F238E27FC236}">
                <a16:creationId xmlns:a16="http://schemas.microsoft.com/office/drawing/2014/main" id="{40A1AE5A-42AC-4A84-97E6-697A6EF2D9F0}"/>
              </a:ext>
            </a:extLst>
          </p:cNvPr>
          <p:cNvSpPr>
            <a:spLocks noGrp="1"/>
          </p:cNvSpPr>
          <p:nvPr>
            <p:ph type="body" sz="quarter" idx="15" hasCustomPrompt="1"/>
          </p:nvPr>
        </p:nvSpPr>
        <p:spPr>
          <a:xfrm>
            <a:off x="601736" y="4642799"/>
            <a:ext cx="379339" cy="326822"/>
          </a:xfrm>
          <a:prstGeom prst="rect">
            <a:avLst/>
          </a:prstGeom>
        </p:spPr>
        <p:txBody>
          <a:bodyPr/>
          <a:lstStyle>
            <a:lvl1pPr marL="0" indent="0">
              <a:buNone/>
              <a:defRPr sz="1350">
                <a:latin typeface="Arial Nova Light" panose="020B0304020202020204" pitchFamily="34" charset="0"/>
              </a:defRPr>
            </a:lvl1pPr>
          </a:lstStyle>
          <a:p>
            <a:pPr lvl="0"/>
            <a:r>
              <a:rPr lang="en-GB" dirty="0"/>
              <a:t>5.</a:t>
            </a:r>
          </a:p>
        </p:txBody>
      </p:sp>
      <p:sp>
        <p:nvSpPr>
          <p:cNvPr id="29" name="Text Placeholder 25">
            <a:extLst>
              <a:ext uri="{FF2B5EF4-FFF2-40B4-BE49-F238E27FC236}">
                <a16:creationId xmlns:a16="http://schemas.microsoft.com/office/drawing/2014/main" id="{43E44DAF-D857-4494-B4E6-264F1C13C7CC}"/>
              </a:ext>
            </a:extLst>
          </p:cNvPr>
          <p:cNvSpPr>
            <a:spLocks noGrp="1"/>
          </p:cNvSpPr>
          <p:nvPr>
            <p:ph type="body" sz="quarter" idx="12" hasCustomPrompt="1"/>
          </p:nvPr>
        </p:nvSpPr>
        <p:spPr>
          <a:xfrm>
            <a:off x="601736" y="4019302"/>
            <a:ext cx="379339" cy="326822"/>
          </a:xfrm>
          <a:prstGeom prst="rect">
            <a:avLst/>
          </a:prstGeom>
        </p:spPr>
        <p:txBody>
          <a:bodyPr/>
          <a:lstStyle>
            <a:lvl1pPr marL="0" indent="0">
              <a:buNone/>
              <a:defRPr sz="1350">
                <a:latin typeface="Arial Nova Light" panose="020B0304020202020204" pitchFamily="34" charset="0"/>
              </a:defRPr>
            </a:lvl1pPr>
          </a:lstStyle>
          <a:p>
            <a:pPr lvl="0"/>
            <a:r>
              <a:rPr lang="en-GB" dirty="0"/>
              <a:t>4.</a:t>
            </a:r>
          </a:p>
        </p:txBody>
      </p:sp>
      <p:sp>
        <p:nvSpPr>
          <p:cNvPr id="30" name="Text Placeholder 25">
            <a:extLst>
              <a:ext uri="{FF2B5EF4-FFF2-40B4-BE49-F238E27FC236}">
                <a16:creationId xmlns:a16="http://schemas.microsoft.com/office/drawing/2014/main" id="{5512D33A-5FF2-4749-AEEF-7762134F3285}"/>
              </a:ext>
            </a:extLst>
          </p:cNvPr>
          <p:cNvSpPr>
            <a:spLocks noGrp="1"/>
          </p:cNvSpPr>
          <p:nvPr>
            <p:ph type="body" sz="quarter" idx="13" hasCustomPrompt="1"/>
          </p:nvPr>
        </p:nvSpPr>
        <p:spPr>
          <a:xfrm>
            <a:off x="601736" y="3409288"/>
            <a:ext cx="379339" cy="326822"/>
          </a:xfrm>
          <a:prstGeom prst="rect">
            <a:avLst/>
          </a:prstGeom>
        </p:spPr>
        <p:txBody>
          <a:bodyPr/>
          <a:lstStyle>
            <a:lvl1pPr marL="0" indent="0">
              <a:buNone/>
              <a:defRPr sz="1350">
                <a:latin typeface="Arial Nova Light" panose="020B0304020202020204" pitchFamily="34" charset="0"/>
              </a:defRPr>
            </a:lvl1pPr>
          </a:lstStyle>
          <a:p>
            <a:pPr lvl="0"/>
            <a:r>
              <a:rPr lang="en-GB" dirty="0"/>
              <a:t>3.</a:t>
            </a:r>
          </a:p>
        </p:txBody>
      </p:sp>
      <p:sp>
        <p:nvSpPr>
          <p:cNvPr id="27" name="Text Placeholder 25">
            <a:extLst>
              <a:ext uri="{FF2B5EF4-FFF2-40B4-BE49-F238E27FC236}">
                <a16:creationId xmlns:a16="http://schemas.microsoft.com/office/drawing/2014/main" id="{60FB3FF3-E93E-4016-978B-E1C10FADB302}"/>
              </a:ext>
            </a:extLst>
          </p:cNvPr>
          <p:cNvSpPr>
            <a:spLocks noGrp="1"/>
          </p:cNvSpPr>
          <p:nvPr>
            <p:ph type="body" sz="quarter" idx="11" hasCustomPrompt="1"/>
          </p:nvPr>
        </p:nvSpPr>
        <p:spPr>
          <a:xfrm>
            <a:off x="601736" y="2782255"/>
            <a:ext cx="379339" cy="326822"/>
          </a:xfrm>
          <a:prstGeom prst="rect">
            <a:avLst/>
          </a:prstGeom>
        </p:spPr>
        <p:txBody>
          <a:bodyPr/>
          <a:lstStyle>
            <a:lvl1pPr marL="0" indent="0">
              <a:buNone/>
              <a:defRPr sz="1350">
                <a:latin typeface="Arial Nova Light" panose="020B0304020202020204" pitchFamily="34" charset="0"/>
              </a:defRPr>
            </a:lvl1pPr>
          </a:lstStyle>
          <a:p>
            <a:pPr lvl="0"/>
            <a:r>
              <a:rPr lang="en-GB" dirty="0"/>
              <a:t>2.</a:t>
            </a:r>
          </a:p>
        </p:txBody>
      </p:sp>
      <p:sp>
        <p:nvSpPr>
          <p:cNvPr id="26" name="Text Placeholder 25">
            <a:extLst>
              <a:ext uri="{FF2B5EF4-FFF2-40B4-BE49-F238E27FC236}">
                <a16:creationId xmlns:a16="http://schemas.microsoft.com/office/drawing/2014/main" id="{FCBE7926-59A4-4FC5-92AF-0D8625F467A6}"/>
              </a:ext>
            </a:extLst>
          </p:cNvPr>
          <p:cNvSpPr>
            <a:spLocks noGrp="1"/>
          </p:cNvSpPr>
          <p:nvPr>
            <p:ph type="body" sz="quarter" idx="10" hasCustomPrompt="1"/>
          </p:nvPr>
        </p:nvSpPr>
        <p:spPr>
          <a:xfrm>
            <a:off x="601736" y="2172258"/>
            <a:ext cx="379339" cy="326822"/>
          </a:xfrm>
          <a:prstGeom prst="rect">
            <a:avLst/>
          </a:prstGeom>
        </p:spPr>
        <p:txBody>
          <a:bodyPr/>
          <a:lstStyle>
            <a:lvl1pPr marL="0" indent="0">
              <a:buNone/>
              <a:defRPr sz="1350">
                <a:latin typeface="Arial Nova Light" panose="020B0304020202020204" pitchFamily="34" charset="0"/>
              </a:defRPr>
            </a:lvl1pPr>
          </a:lstStyle>
          <a:p>
            <a:pPr lvl="0"/>
            <a:r>
              <a:rPr lang="en-GB" dirty="0"/>
              <a:t>1.</a:t>
            </a:r>
          </a:p>
        </p:txBody>
      </p:sp>
      <p:sp>
        <p:nvSpPr>
          <p:cNvPr id="46" name="Text Placeholder 41">
            <a:extLst>
              <a:ext uri="{FF2B5EF4-FFF2-40B4-BE49-F238E27FC236}">
                <a16:creationId xmlns:a16="http://schemas.microsoft.com/office/drawing/2014/main" id="{983B6773-CDA5-41F8-BA1B-25237771932C}"/>
              </a:ext>
            </a:extLst>
          </p:cNvPr>
          <p:cNvSpPr>
            <a:spLocks noGrp="1"/>
          </p:cNvSpPr>
          <p:nvPr>
            <p:ph type="body" sz="quarter" idx="22" hasCustomPrompt="1"/>
          </p:nvPr>
        </p:nvSpPr>
        <p:spPr>
          <a:xfrm>
            <a:off x="877960" y="4641840"/>
            <a:ext cx="4898371" cy="322891"/>
          </a:xfrm>
          <a:prstGeom prst="rect">
            <a:avLst/>
          </a:prstGeom>
        </p:spPr>
        <p:txBody>
          <a:bodyPr/>
          <a:lstStyle>
            <a:lvl1pPr marL="0" indent="0">
              <a:buNone/>
              <a:defRPr sz="1350">
                <a:solidFill>
                  <a:srgbClr val="333F48"/>
                </a:solidFill>
                <a:latin typeface="Arial Nova Light" panose="020B0304020202020204" pitchFamily="34" charset="0"/>
              </a:defRPr>
            </a:lvl1pPr>
          </a:lstStyle>
          <a:p>
            <a:pPr lvl="0"/>
            <a:r>
              <a:rPr lang="en-GB" dirty="0"/>
              <a:t>Click to add text</a:t>
            </a:r>
          </a:p>
        </p:txBody>
      </p:sp>
      <p:sp>
        <p:nvSpPr>
          <p:cNvPr id="47" name="Text Placeholder 41">
            <a:extLst>
              <a:ext uri="{FF2B5EF4-FFF2-40B4-BE49-F238E27FC236}">
                <a16:creationId xmlns:a16="http://schemas.microsoft.com/office/drawing/2014/main" id="{54059C17-D69D-40F4-8312-0E8781CADFF5}"/>
              </a:ext>
            </a:extLst>
          </p:cNvPr>
          <p:cNvSpPr>
            <a:spLocks noGrp="1"/>
          </p:cNvSpPr>
          <p:nvPr>
            <p:ph type="body" sz="quarter" idx="23" hasCustomPrompt="1"/>
          </p:nvPr>
        </p:nvSpPr>
        <p:spPr>
          <a:xfrm>
            <a:off x="877960" y="4008206"/>
            <a:ext cx="4898371" cy="345320"/>
          </a:xfrm>
          <a:prstGeom prst="rect">
            <a:avLst/>
          </a:prstGeom>
        </p:spPr>
        <p:txBody>
          <a:bodyPr/>
          <a:lstStyle>
            <a:lvl1pPr marL="0" indent="0">
              <a:buNone/>
              <a:defRPr sz="1350">
                <a:solidFill>
                  <a:srgbClr val="333F48"/>
                </a:solidFill>
                <a:latin typeface="Arial Nova Light" panose="020B0304020202020204" pitchFamily="34" charset="0"/>
              </a:defRPr>
            </a:lvl1pPr>
          </a:lstStyle>
          <a:p>
            <a:pPr lvl="0"/>
            <a:r>
              <a:rPr lang="en-GB" dirty="0"/>
              <a:t>Click to add text</a:t>
            </a:r>
          </a:p>
        </p:txBody>
      </p:sp>
      <p:sp>
        <p:nvSpPr>
          <p:cNvPr id="3" name="Picture Placeholder 2">
            <a:extLst>
              <a:ext uri="{FF2B5EF4-FFF2-40B4-BE49-F238E27FC236}">
                <a16:creationId xmlns:a16="http://schemas.microsoft.com/office/drawing/2014/main" id="{0DB31B0C-D286-4A94-A441-F40761D95147}"/>
              </a:ext>
            </a:extLst>
          </p:cNvPr>
          <p:cNvSpPr>
            <a:spLocks noGrp="1"/>
          </p:cNvSpPr>
          <p:nvPr>
            <p:ph type="pic" sz="quarter" idx="24" hasCustomPrompt="1"/>
          </p:nvPr>
        </p:nvSpPr>
        <p:spPr>
          <a:xfrm>
            <a:off x="6081737" y="0"/>
            <a:ext cx="6101923" cy="6858000"/>
          </a:xfrm>
          <a:prstGeom prst="rect">
            <a:avLst/>
          </a:prstGeom>
        </p:spPr>
        <p:txBody>
          <a:bodyPr/>
          <a:lstStyle>
            <a:lvl1pPr marL="0" indent="0">
              <a:buNone/>
              <a:defRPr sz="1500">
                <a:solidFill>
                  <a:schemeClr val="tx2"/>
                </a:solidFill>
                <a:latin typeface="Abadi Extra Light" panose="020B0204020104020204" pitchFamily="34" charset="0"/>
              </a:defRPr>
            </a:lvl1pPr>
          </a:lstStyle>
          <a:p>
            <a:r>
              <a:rPr lang="en-GB" dirty="0"/>
              <a:t>Click to add picture</a:t>
            </a:r>
          </a:p>
        </p:txBody>
      </p:sp>
    </p:spTree>
    <p:extLst>
      <p:ext uri="{BB962C8B-B14F-4D97-AF65-F5344CB8AC3E}">
        <p14:creationId xmlns:p14="http://schemas.microsoft.com/office/powerpoint/2010/main" val="3325271548"/>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blue">
    <p:bg>
      <p:bgPr>
        <a:solidFill>
          <a:srgbClr val="009FDF"/>
        </a:solidFill>
        <a:effectLst/>
      </p:bgPr>
    </p:bg>
    <p:spTree>
      <p:nvGrpSpPr>
        <p:cNvPr id="1" name=""/>
        <p:cNvGrpSpPr/>
        <p:nvPr/>
      </p:nvGrpSpPr>
      <p:grpSpPr>
        <a:xfrm>
          <a:off x="0" y="0"/>
          <a:ext cx="0" cy="0"/>
          <a:chOff x="0" y="0"/>
          <a:chExt cx="0" cy="0"/>
        </a:xfrm>
      </p:grpSpPr>
      <p:sp>
        <p:nvSpPr>
          <p:cNvPr id="21" name="Text Placeholder 41">
            <a:extLst>
              <a:ext uri="{FF2B5EF4-FFF2-40B4-BE49-F238E27FC236}">
                <a16:creationId xmlns:a16="http://schemas.microsoft.com/office/drawing/2014/main" id="{DEA2A7B4-FEBE-48AA-AB27-50592A04904F}"/>
              </a:ext>
            </a:extLst>
          </p:cNvPr>
          <p:cNvSpPr>
            <a:spLocks noGrp="1"/>
          </p:cNvSpPr>
          <p:nvPr>
            <p:ph type="body" sz="quarter" idx="21" hasCustomPrompt="1"/>
          </p:nvPr>
        </p:nvSpPr>
        <p:spPr>
          <a:xfrm>
            <a:off x="877959" y="5259255"/>
            <a:ext cx="4898371" cy="320380"/>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Click to add text</a:t>
            </a:r>
          </a:p>
        </p:txBody>
      </p:sp>
      <p:sp>
        <p:nvSpPr>
          <p:cNvPr id="22" name="Text Placeholder 41">
            <a:extLst>
              <a:ext uri="{FF2B5EF4-FFF2-40B4-BE49-F238E27FC236}">
                <a16:creationId xmlns:a16="http://schemas.microsoft.com/office/drawing/2014/main" id="{031DBAD5-81D9-490B-8CE5-351A93E5A3A5}"/>
              </a:ext>
            </a:extLst>
          </p:cNvPr>
          <p:cNvSpPr>
            <a:spLocks noGrp="1"/>
          </p:cNvSpPr>
          <p:nvPr>
            <p:ph type="body" sz="quarter" idx="20" hasCustomPrompt="1"/>
          </p:nvPr>
        </p:nvSpPr>
        <p:spPr>
          <a:xfrm>
            <a:off x="877959" y="3403603"/>
            <a:ext cx="4898371" cy="345320"/>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Click to add text</a:t>
            </a:r>
          </a:p>
        </p:txBody>
      </p:sp>
      <p:sp>
        <p:nvSpPr>
          <p:cNvPr id="23" name="Text Placeholder 41">
            <a:extLst>
              <a:ext uri="{FF2B5EF4-FFF2-40B4-BE49-F238E27FC236}">
                <a16:creationId xmlns:a16="http://schemas.microsoft.com/office/drawing/2014/main" id="{945714CE-D5CB-4508-9BD8-7F98A60A1DA0}"/>
              </a:ext>
            </a:extLst>
          </p:cNvPr>
          <p:cNvSpPr>
            <a:spLocks noGrp="1"/>
          </p:cNvSpPr>
          <p:nvPr>
            <p:ph type="body" sz="quarter" idx="19" hasCustomPrompt="1"/>
          </p:nvPr>
        </p:nvSpPr>
        <p:spPr>
          <a:xfrm>
            <a:off x="877960" y="2785628"/>
            <a:ext cx="4898371" cy="323450"/>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Click to add text</a:t>
            </a:r>
          </a:p>
        </p:txBody>
      </p:sp>
      <p:sp>
        <p:nvSpPr>
          <p:cNvPr id="24" name="Text Placeholder 41">
            <a:extLst>
              <a:ext uri="{FF2B5EF4-FFF2-40B4-BE49-F238E27FC236}">
                <a16:creationId xmlns:a16="http://schemas.microsoft.com/office/drawing/2014/main" id="{1D551BE7-3B79-447A-9F23-0D494C425353}"/>
              </a:ext>
            </a:extLst>
          </p:cNvPr>
          <p:cNvSpPr>
            <a:spLocks noGrp="1"/>
          </p:cNvSpPr>
          <p:nvPr>
            <p:ph type="body" sz="quarter" idx="18" hasCustomPrompt="1"/>
          </p:nvPr>
        </p:nvSpPr>
        <p:spPr>
          <a:xfrm>
            <a:off x="877960" y="2171052"/>
            <a:ext cx="4898371" cy="326822"/>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Click to add text</a:t>
            </a:r>
          </a:p>
        </p:txBody>
      </p:sp>
      <p:sp>
        <p:nvSpPr>
          <p:cNvPr id="25" name="Text Placeholder 37">
            <a:extLst>
              <a:ext uri="{FF2B5EF4-FFF2-40B4-BE49-F238E27FC236}">
                <a16:creationId xmlns:a16="http://schemas.microsoft.com/office/drawing/2014/main" id="{486FA95A-0E13-4AF2-8851-AE7EC0D7BD53}"/>
              </a:ext>
            </a:extLst>
          </p:cNvPr>
          <p:cNvSpPr>
            <a:spLocks noGrp="1"/>
          </p:cNvSpPr>
          <p:nvPr>
            <p:ph type="body" sz="quarter" idx="17" hasCustomPrompt="1"/>
          </p:nvPr>
        </p:nvSpPr>
        <p:spPr>
          <a:xfrm>
            <a:off x="601735" y="1019306"/>
            <a:ext cx="5174597" cy="400050"/>
          </a:xfrm>
          <a:prstGeom prst="rect">
            <a:avLst/>
          </a:prstGeom>
        </p:spPr>
        <p:txBody>
          <a:bodyPr/>
          <a:lstStyle>
            <a:lvl1pPr marL="0" indent="0">
              <a:buNone/>
              <a:defRPr sz="1500">
                <a:solidFill>
                  <a:srgbClr val="333F48"/>
                </a:solidFill>
                <a:latin typeface="Abadi Extra Light" panose="020B0204020104020204" pitchFamily="34" charset="0"/>
              </a:defRPr>
            </a:lvl1pPr>
          </a:lstStyle>
          <a:p>
            <a:pPr lvl="0"/>
            <a:r>
              <a:rPr lang="en-GB" dirty="0"/>
              <a:t>Click to add a subheading here (20pt)</a:t>
            </a:r>
          </a:p>
        </p:txBody>
      </p:sp>
      <p:sp>
        <p:nvSpPr>
          <p:cNvPr id="26" name="Text Placeholder 33">
            <a:extLst>
              <a:ext uri="{FF2B5EF4-FFF2-40B4-BE49-F238E27FC236}">
                <a16:creationId xmlns:a16="http://schemas.microsoft.com/office/drawing/2014/main" id="{144F82E8-6011-4F0D-8894-467A333ACC50}"/>
              </a:ext>
            </a:extLst>
          </p:cNvPr>
          <p:cNvSpPr>
            <a:spLocks noGrp="1"/>
          </p:cNvSpPr>
          <p:nvPr>
            <p:ph type="body" sz="quarter" idx="16" hasCustomPrompt="1"/>
          </p:nvPr>
        </p:nvSpPr>
        <p:spPr>
          <a:xfrm>
            <a:off x="601735" y="426995"/>
            <a:ext cx="5174597" cy="563041"/>
          </a:xfrm>
          <a:prstGeom prst="rect">
            <a:avLst/>
          </a:prstGeom>
        </p:spPr>
        <p:txBody>
          <a:bodyPr/>
          <a:lstStyle>
            <a:lvl1pPr marL="0" indent="0">
              <a:buNone/>
              <a:defRPr sz="2700">
                <a:solidFill>
                  <a:schemeClr val="bg1"/>
                </a:solidFill>
                <a:latin typeface="Abadi Extra Light" panose="020B0204020104020204" pitchFamily="34" charset="0"/>
              </a:defRPr>
            </a:lvl1pPr>
          </a:lstStyle>
          <a:p>
            <a:pPr lvl="0"/>
            <a:r>
              <a:rPr lang="en-GB" dirty="0"/>
              <a:t>Agenda heading (36pt)</a:t>
            </a:r>
          </a:p>
        </p:txBody>
      </p:sp>
      <p:sp>
        <p:nvSpPr>
          <p:cNvPr id="27" name="Text Placeholder 25">
            <a:extLst>
              <a:ext uri="{FF2B5EF4-FFF2-40B4-BE49-F238E27FC236}">
                <a16:creationId xmlns:a16="http://schemas.microsoft.com/office/drawing/2014/main" id="{A5A4EFF4-36B2-4647-AE3B-EE2A84D20777}"/>
              </a:ext>
            </a:extLst>
          </p:cNvPr>
          <p:cNvSpPr>
            <a:spLocks noGrp="1"/>
          </p:cNvSpPr>
          <p:nvPr>
            <p:ph type="body" sz="quarter" idx="14" hasCustomPrompt="1"/>
          </p:nvPr>
        </p:nvSpPr>
        <p:spPr>
          <a:xfrm>
            <a:off x="601736" y="5252813"/>
            <a:ext cx="379339" cy="326822"/>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6.</a:t>
            </a:r>
          </a:p>
        </p:txBody>
      </p:sp>
      <p:sp>
        <p:nvSpPr>
          <p:cNvPr id="28" name="Text Placeholder 25">
            <a:extLst>
              <a:ext uri="{FF2B5EF4-FFF2-40B4-BE49-F238E27FC236}">
                <a16:creationId xmlns:a16="http://schemas.microsoft.com/office/drawing/2014/main" id="{E84BDF13-BD63-4503-9088-C1AE76ACABD3}"/>
              </a:ext>
            </a:extLst>
          </p:cNvPr>
          <p:cNvSpPr>
            <a:spLocks noGrp="1"/>
          </p:cNvSpPr>
          <p:nvPr>
            <p:ph type="body" sz="quarter" idx="15" hasCustomPrompt="1"/>
          </p:nvPr>
        </p:nvSpPr>
        <p:spPr>
          <a:xfrm>
            <a:off x="601736" y="4642799"/>
            <a:ext cx="379339" cy="326822"/>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5.</a:t>
            </a:r>
          </a:p>
        </p:txBody>
      </p:sp>
      <p:sp>
        <p:nvSpPr>
          <p:cNvPr id="29" name="Text Placeholder 25">
            <a:extLst>
              <a:ext uri="{FF2B5EF4-FFF2-40B4-BE49-F238E27FC236}">
                <a16:creationId xmlns:a16="http://schemas.microsoft.com/office/drawing/2014/main" id="{258DAAAB-D3CD-4A6D-B43E-214C1DDDC308}"/>
              </a:ext>
            </a:extLst>
          </p:cNvPr>
          <p:cNvSpPr>
            <a:spLocks noGrp="1"/>
          </p:cNvSpPr>
          <p:nvPr>
            <p:ph type="body" sz="quarter" idx="12" hasCustomPrompt="1"/>
          </p:nvPr>
        </p:nvSpPr>
        <p:spPr>
          <a:xfrm>
            <a:off x="601736" y="4019302"/>
            <a:ext cx="379339" cy="326822"/>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4.</a:t>
            </a:r>
          </a:p>
        </p:txBody>
      </p:sp>
      <p:sp>
        <p:nvSpPr>
          <p:cNvPr id="30" name="Text Placeholder 25">
            <a:extLst>
              <a:ext uri="{FF2B5EF4-FFF2-40B4-BE49-F238E27FC236}">
                <a16:creationId xmlns:a16="http://schemas.microsoft.com/office/drawing/2014/main" id="{C573B602-5369-45F0-9986-F423F9C38BD9}"/>
              </a:ext>
            </a:extLst>
          </p:cNvPr>
          <p:cNvSpPr>
            <a:spLocks noGrp="1"/>
          </p:cNvSpPr>
          <p:nvPr>
            <p:ph type="body" sz="quarter" idx="13" hasCustomPrompt="1"/>
          </p:nvPr>
        </p:nvSpPr>
        <p:spPr>
          <a:xfrm>
            <a:off x="601736" y="3409288"/>
            <a:ext cx="379339" cy="326822"/>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3.</a:t>
            </a:r>
          </a:p>
        </p:txBody>
      </p:sp>
      <p:sp>
        <p:nvSpPr>
          <p:cNvPr id="31" name="Text Placeholder 25">
            <a:extLst>
              <a:ext uri="{FF2B5EF4-FFF2-40B4-BE49-F238E27FC236}">
                <a16:creationId xmlns:a16="http://schemas.microsoft.com/office/drawing/2014/main" id="{D75C9865-0AC0-497D-B3EA-80C5942A78D8}"/>
              </a:ext>
            </a:extLst>
          </p:cNvPr>
          <p:cNvSpPr>
            <a:spLocks noGrp="1"/>
          </p:cNvSpPr>
          <p:nvPr>
            <p:ph type="body" sz="quarter" idx="11" hasCustomPrompt="1"/>
          </p:nvPr>
        </p:nvSpPr>
        <p:spPr>
          <a:xfrm>
            <a:off x="601736" y="2782255"/>
            <a:ext cx="379339" cy="326822"/>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2.</a:t>
            </a:r>
          </a:p>
        </p:txBody>
      </p:sp>
      <p:sp>
        <p:nvSpPr>
          <p:cNvPr id="32" name="Text Placeholder 25">
            <a:extLst>
              <a:ext uri="{FF2B5EF4-FFF2-40B4-BE49-F238E27FC236}">
                <a16:creationId xmlns:a16="http://schemas.microsoft.com/office/drawing/2014/main" id="{4F9FACC5-3AC3-4D6A-A9DB-D7C853AF443F}"/>
              </a:ext>
            </a:extLst>
          </p:cNvPr>
          <p:cNvSpPr>
            <a:spLocks noGrp="1"/>
          </p:cNvSpPr>
          <p:nvPr>
            <p:ph type="body" sz="quarter" idx="10" hasCustomPrompt="1"/>
          </p:nvPr>
        </p:nvSpPr>
        <p:spPr>
          <a:xfrm>
            <a:off x="601736" y="2172258"/>
            <a:ext cx="379339" cy="326822"/>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1.</a:t>
            </a:r>
          </a:p>
        </p:txBody>
      </p:sp>
      <p:sp>
        <p:nvSpPr>
          <p:cNvPr id="33" name="Text Placeholder 41">
            <a:extLst>
              <a:ext uri="{FF2B5EF4-FFF2-40B4-BE49-F238E27FC236}">
                <a16:creationId xmlns:a16="http://schemas.microsoft.com/office/drawing/2014/main" id="{701F8142-10FF-4823-B28A-DC84066FED7F}"/>
              </a:ext>
            </a:extLst>
          </p:cNvPr>
          <p:cNvSpPr>
            <a:spLocks noGrp="1"/>
          </p:cNvSpPr>
          <p:nvPr>
            <p:ph type="body" sz="quarter" idx="22" hasCustomPrompt="1"/>
          </p:nvPr>
        </p:nvSpPr>
        <p:spPr>
          <a:xfrm>
            <a:off x="877960" y="4641840"/>
            <a:ext cx="4898371" cy="322891"/>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Click to add text</a:t>
            </a:r>
          </a:p>
        </p:txBody>
      </p:sp>
      <p:sp>
        <p:nvSpPr>
          <p:cNvPr id="34" name="Text Placeholder 41">
            <a:extLst>
              <a:ext uri="{FF2B5EF4-FFF2-40B4-BE49-F238E27FC236}">
                <a16:creationId xmlns:a16="http://schemas.microsoft.com/office/drawing/2014/main" id="{C11B7680-BAE9-419E-B0BB-E1181838143E}"/>
              </a:ext>
            </a:extLst>
          </p:cNvPr>
          <p:cNvSpPr>
            <a:spLocks noGrp="1"/>
          </p:cNvSpPr>
          <p:nvPr>
            <p:ph type="body" sz="quarter" idx="23" hasCustomPrompt="1"/>
          </p:nvPr>
        </p:nvSpPr>
        <p:spPr>
          <a:xfrm>
            <a:off x="877960" y="4008206"/>
            <a:ext cx="4898371" cy="345320"/>
          </a:xfrm>
          <a:prstGeom prst="rect">
            <a:avLst/>
          </a:prstGeom>
        </p:spPr>
        <p:txBody>
          <a:bodyPr/>
          <a:lstStyle>
            <a:lvl1pPr marL="0" indent="0">
              <a:buNone/>
              <a:defRPr sz="1350">
                <a:solidFill>
                  <a:srgbClr val="FFFFFF"/>
                </a:solidFill>
                <a:latin typeface="Arial Nova Light" panose="020B0304020202020204" pitchFamily="34" charset="0"/>
              </a:defRPr>
            </a:lvl1pPr>
          </a:lstStyle>
          <a:p>
            <a:pPr lvl="0"/>
            <a:r>
              <a:rPr lang="en-GB" dirty="0"/>
              <a:t>Click to add text</a:t>
            </a:r>
          </a:p>
        </p:txBody>
      </p:sp>
      <p:sp>
        <p:nvSpPr>
          <p:cNvPr id="3" name="Picture Placeholder 2">
            <a:extLst>
              <a:ext uri="{FF2B5EF4-FFF2-40B4-BE49-F238E27FC236}">
                <a16:creationId xmlns:a16="http://schemas.microsoft.com/office/drawing/2014/main" id="{820E55BC-CC8E-4AB8-8E46-210957DB662C}"/>
              </a:ext>
            </a:extLst>
          </p:cNvPr>
          <p:cNvSpPr>
            <a:spLocks noGrp="1"/>
          </p:cNvSpPr>
          <p:nvPr>
            <p:ph type="pic" sz="quarter" idx="24" hasCustomPrompt="1"/>
          </p:nvPr>
        </p:nvSpPr>
        <p:spPr>
          <a:xfrm>
            <a:off x="6090081" y="133"/>
            <a:ext cx="6101921" cy="6857869"/>
          </a:xfrm>
          <a:prstGeom prst="rect">
            <a:avLst/>
          </a:prstGeom>
        </p:spPr>
        <p:txBody>
          <a:bodyPr/>
          <a:lstStyle>
            <a:lvl1pPr marL="0" indent="0">
              <a:buNone/>
              <a:defRPr sz="1800">
                <a:solidFill>
                  <a:schemeClr val="bg1"/>
                </a:solidFill>
                <a:latin typeface="Abadi Extra Light" panose="020B0204020104020204" pitchFamily="34" charset="0"/>
              </a:defRPr>
            </a:lvl1pPr>
          </a:lstStyle>
          <a:p>
            <a:r>
              <a:rPr lang="en-GB" dirty="0"/>
              <a:t>Click to add picture</a:t>
            </a:r>
          </a:p>
        </p:txBody>
      </p:sp>
    </p:spTree>
    <p:extLst>
      <p:ext uri="{BB962C8B-B14F-4D97-AF65-F5344CB8AC3E}">
        <p14:creationId xmlns:p14="http://schemas.microsoft.com/office/powerpoint/2010/main" val="2622602444"/>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01615A-F316-4AB1-A5EF-3F64E45595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90"/>
          <a:stretch/>
        </p:blipFill>
        <p:spPr>
          <a:xfrm>
            <a:off x="0" y="-1"/>
            <a:ext cx="12192000" cy="6858001"/>
          </a:xfrm>
          <a:prstGeom prst="rect">
            <a:avLst/>
          </a:prstGeom>
        </p:spPr>
      </p:pic>
      <p:sp>
        <p:nvSpPr>
          <p:cNvPr id="8" name="Text Placeholder 7">
            <a:extLst>
              <a:ext uri="{FF2B5EF4-FFF2-40B4-BE49-F238E27FC236}">
                <a16:creationId xmlns:a16="http://schemas.microsoft.com/office/drawing/2014/main" id="{E7488045-1D38-40D9-93CD-E239E38D5E50}"/>
              </a:ext>
            </a:extLst>
          </p:cNvPr>
          <p:cNvSpPr>
            <a:spLocks noGrp="1"/>
          </p:cNvSpPr>
          <p:nvPr>
            <p:ph type="body" sz="quarter" idx="10" hasCustomPrompt="1"/>
          </p:nvPr>
        </p:nvSpPr>
        <p:spPr>
          <a:xfrm>
            <a:off x="849087" y="2801959"/>
            <a:ext cx="10493828" cy="1254080"/>
          </a:xfrm>
          <a:prstGeom prst="rect">
            <a:avLst/>
          </a:prstGeom>
        </p:spPr>
        <p:txBody>
          <a:bodyPr/>
          <a:lstStyle>
            <a:lvl1pPr marL="0" indent="0" algn="ctr">
              <a:buNone/>
              <a:defRPr sz="7200">
                <a:solidFill>
                  <a:schemeClr val="bg1"/>
                </a:solidFill>
                <a:latin typeface="Abadi Extra Light" panose="020B0204020104020204" pitchFamily="34" charset="0"/>
              </a:defRPr>
            </a:lvl1pPr>
          </a:lstStyle>
          <a:p>
            <a:pPr lvl="0"/>
            <a:r>
              <a:rPr lang="en-GB" dirty="0"/>
              <a:t>Divider slide (96pt)</a:t>
            </a:r>
          </a:p>
        </p:txBody>
      </p:sp>
    </p:spTree>
    <p:extLst>
      <p:ext uri="{BB962C8B-B14F-4D97-AF65-F5344CB8AC3E}">
        <p14:creationId xmlns:p14="http://schemas.microsoft.com/office/powerpoint/2010/main" val="526711592"/>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p:cNvPicPr>
            <a:picLocks noChangeAspect="1"/>
          </p:cNvPicPr>
          <p:nvPr/>
        </p:nvPicPr>
        <p:blipFill>
          <a:blip r:embed="rId4">
            <a:extLst>
              <a:ext uri="{28A0092B-C50C-407E-A947-70E740481C1C}">
                <a14:useLocalDpi xmlns:a14="http://schemas.microsoft.com/office/drawing/2010/main" val="0"/>
              </a:ext>
            </a:extLst>
          </a:blip>
          <a:srcRect b="8888"/>
          <a:stretch>
            <a:fillRect/>
          </a:stretch>
        </p:blipFill>
        <p:spPr bwMode="auto">
          <a:xfrm>
            <a:off x="239349" y="620688"/>
            <a:ext cx="11952651"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buClr>
                <a:srgbClr val="0060A9"/>
              </a:buClr>
              <a:buSzPct val="105000"/>
              <a:buFont typeface="Wingdings" pitchFamily="2" charset="2"/>
              <a:buNone/>
              <a:defRPr/>
            </a:pPr>
            <a:fld id="{0C4A18AF-8D68-4633-B772-9C4C7112BE4D}" type="datetimeFigureOut">
              <a:rPr lang="en-US">
                <a:solidFill>
                  <a:srgbClr val="0060A9">
                    <a:tint val="75000"/>
                  </a:srgbClr>
                </a:solidFill>
              </a:rPr>
              <a:pPr eaLnBrk="0" fontAlgn="base" hangingPunct="0">
                <a:spcBef>
                  <a:spcPct val="0"/>
                </a:spcBef>
                <a:spcAft>
                  <a:spcPct val="0"/>
                </a:spcAft>
                <a:buClr>
                  <a:srgbClr val="0060A9"/>
                </a:buClr>
                <a:buSzPct val="105000"/>
                <a:buFont typeface="Wingdings" pitchFamily="2" charset="2"/>
                <a:buNone/>
                <a:defRPr/>
              </a:pPr>
              <a:t>6/24/2022</a:t>
            </a:fld>
            <a:endParaRPr lang="en-US" dirty="0">
              <a:solidFill>
                <a:srgbClr val="0060A9">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buClr>
                <a:srgbClr val="0060A9"/>
              </a:buClr>
              <a:buSzPct val="105000"/>
              <a:buFont typeface="Wingdings" pitchFamily="2" charset="2"/>
              <a:buNone/>
              <a:defRPr/>
            </a:pPr>
            <a:endParaRPr lang="en-US" dirty="0">
              <a:solidFill>
                <a:srgbClr val="0060A9">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buClr>
                <a:srgbClr val="0060A9"/>
              </a:buClr>
              <a:buSzPct val="105000"/>
              <a:buFont typeface="Wingdings" pitchFamily="2" charset="2"/>
              <a:buNone/>
              <a:defRPr/>
            </a:pPr>
            <a:fld id="{2373CDF2-5CCE-4561-97AA-15656ED48C6D}" type="slidenum">
              <a:rPr lang="en-US">
                <a:solidFill>
                  <a:srgbClr val="0060A9">
                    <a:tint val="75000"/>
                  </a:srgbClr>
                </a:solidFill>
              </a:rPr>
              <a:pPr eaLnBrk="0" fontAlgn="base" hangingPunct="0">
                <a:spcBef>
                  <a:spcPct val="0"/>
                </a:spcBef>
                <a:spcAft>
                  <a:spcPct val="0"/>
                </a:spcAft>
                <a:buClr>
                  <a:srgbClr val="0060A9"/>
                </a:buClr>
                <a:buSzPct val="105000"/>
                <a:buFont typeface="Wingdings" pitchFamily="2" charset="2"/>
                <a:buNone/>
                <a:defRPr/>
              </a:pPr>
              <a:t>‹#›</a:t>
            </a:fld>
            <a:endParaRPr lang="en-US" dirty="0">
              <a:solidFill>
                <a:srgbClr val="0060A9">
                  <a:tint val="75000"/>
                </a:srgbClr>
              </a:solidFill>
            </a:endParaRPr>
          </a:p>
        </p:txBody>
      </p:sp>
      <p:pic>
        <p:nvPicPr>
          <p:cNvPr id="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35361" y="6093297"/>
            <a:ext cx="2779183"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7859298"/>
      </p:ext>
    </p:extLst>
  </p:cSld>
  <p:clrMap bg1="lt1" tx1="dk1" bg2="lt2" tx2="dk2" accent1="accent1" accent2="accent2" accent3="accent3" accent4="accent4" accent5="accent5" accent6="accent6" hlink="hlink" folHlink="folHlink"/>
  <p:sldLayoutIdLst>
    <p:sldLayoutId id="2147483663" r:id="rId1"/>
    <p:sldLayoutId id="2147483665" r:id="rId2"/>
  </p:sldLayoutIdLst>
  <p:hf sldNum="0" hdr="0" ftr="0"/>
  <p:txStyles>
    <p:titleStyle>
      <a:lvl1pPr algn="l" rtl="0" eaLnBrk="1" fontAlgn="base" hangingPunct="1">
        <a:spcBef>
          <a:spcPct val="0"/>
        </a:spcBef>
        <a:spcAft>
          <a:spcPct val="0"/>
        </a:spcAft>
        <a:defRPr sz="3200" b="1" kern="1200">
          <a:solidFill>
            <a:schemeClr val="tx1"/>
          </a:solidFill>
          <a:latin typeface="+mj-lt"/>
          <a:ea typeface="+mj-ea"/>
          <a:cs typeface="+mj-cs"/>
        </a:defRPr>
      </a:lvl1pPr>
      <a:lvl2pPr algn="l" rtl="0" eaLnBrk="1" fontAlgn="base" hangingPunct="1">
        <a:spcBef>
          <a:spcPct val="0"/>
        </a:spcBef>
        <a:spcAft>
          <a:spcPct val="0"/>
        </a:spcAft>
        <a:defRPr sz="3200" b="1">
          <a:solidFill>
            <a:schemeClr val="tx1"/>
          </a:solidFill>
          <a:latin typeface="Arial" charset="0"/>
        </a:defRPr>
      </a:lvl2pPr>
      <a:lvl3pPr algn="l" rtl="0" eaLnBrk="1" fontAlgn="base" hangingPunct="1">
        <a:spcBef>
          <a:spcPct val="0"/>
        </a:spcBef>
        <a:spcAft>
          <a:spcPct val="0"/>
        </a:spcAft>
        <a:defRPr sz="3200" b="1">
          <a:solidFill>
            <a:schemeClr val="tx1"/>
          </a:solidFill>
          <a:latin typeface="Arial" charset="0"/>
        </a:defRPr>
      </a:lvl3pPr>
      <a:lvl4pPr algn="l" rtl="0" eaLnBrk="1" fontAlgn="base" hangingPunct="1">
        <a:spcBef>
          <a:spcPct val="0"/>
        </a:spcBef>
        <a:spcAft>
          <a:spcPct val="0"/>
        </a:spcAft>
        <a:defRPr sz="3200" b="1">
          <a:solidFill>
            <a:schemeClr val="tx1"/>
          </a:solidFill>
          <a:latin typeface="Arial" charset="0"/>
        </a:defRPr>
      </a:lvl4pPr>
      <a:lvl5pPr algn="l" rtl="0" eaLnBrk="1" fontAlgn="base" hangingPunct="1">
        <a:spcBef>
          <a:spcPct val="0"/>
        </a:spcBef>
        <a:spcAft>
          <a:spcPct val="0"/>
        </a:spcAft>
        <a:defRPr sz="3200" b="1">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714336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Lst>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quarter" idx="10"/>
          </p:nvPr>
        </p:nvSpPr>
        <p:spPr>
          <a:xfrm>
            <a:off x="407368" y="350623"/>
            <a:ext cx="11487430" cy="522605"/>
          </a:xfrm>
        </p:spPr>
        <p:txBody>
          <a:bodyPr/>
          <a:lstStyle/>
          <a:p>
            <a:r>
              <a:rPr lang="en-GB" b="1" dirty="0"/>
              <a:t>Learning Bulletin – Non Thames Water – Member of Public Fatality</a:t>
            </a:r>
          </a:p>
          <a:p>
            <a:r>
              <a:rPr lang="en-GB" b="1" dirty="0"/>
              <a:t> </a:t>
            </a:r>
          </a:p>
        </p:txBody>
      </p:sp>
      <p:sp>
        <p:nvSpPr>
          <p:cNvPr id="17" name="TextBox 16">
            <a:extLst>
              <a:ext uri="{FF2B5EF4-FFF2-40B4-BE49-F238E27FC236}">
                <a16:creationId xmlns:a16="http://schemas.microsoft.com/office/drawing/2014/main" id="{111E2AD9-13D0-4207-B9CE-A411406F8D71}"/>
              </a:ext>
            </a:extLst>
          </p:cNvPr>
          <p:cNvSpPr txBox="1">
            <a:spLocks noChangeAspect="1"/>
          </p:cNvSpPr>
          <p:nvPr/>
        </p:nvSpPr>
        <p:spPr>
          <a:xfrm>
            <a:off x="6065424" y="921703"/>
            <a:ext cx="5863223" cy="439812"/>
          </a:xfrm>
          <a:prstGeom prst="rect">
            <a:avLst/>
          </a:prstGeom>
          <a:solidFill>
            <a:srgbClr val="FFC000"/>
          </a:solidFill>
        </p:spPr>
        <p:txBody>
          <a:bodyPr wrap="square" rtlCol="0">
            <a:noAutofit/>
          </a:bodyPr>
          <a:lstStyle/>
          <a:p>
            <a:pPr eaLnBrk="0" fontAlgn="base" hangingPunct="0">
              <a:spcBef>
                <a:spcPct val="0"/>
              </a:spcBef>
              <a:spcAft>
                <a:spcPct val="0"/>
              </a:spcAft>
              <a:buClr>
                <a:srgbClr val="0060A9"/>
              </a:buClr>
              <a:buSzPct val="105000"/>
              <a:buFont typeface="Wingdings" pitchFamily="2" charset="2"/>
              <a:buNone/>
            </a:pPr>
            <a:r>
              <a:rPr lang="en-GB" sz="1700" b="1" dirty="0">
                <a:solidFill>
                  <a:prstClr val="white"/>
                </a:solidFill>
                <a:latin typeface="Abadi Extra Light" panose="020B0204020104020204" pitchFamily="34" charset="0"/>
              </a:rPr>
              <a:t>Why did it really happen?</a:t>
            </a:r>
            <a:endParaRPr lang="en-GB" sz="1700" dirty="0">
              <a:solidFill>
                <a:prstClr val="white"/>
              </a:solidFill>
              <a:latin typeface="Abadi Extra Light" panose="020B0204020104020204" pitchFamily="34" charset="0"/>
            </a:endParaRPr>
          </a:p>
        </p:txBody>
      </p:sp>
      <p:sp>
        <p:nvSpPr>
          <p:cNvPr id="18" name="TextBox 17">
            <a:extLst>
              <a:ext uri="{FF2B5EF4-FFF2-40B4-BE49-F238E27FC236}">
                <a16:creationId xmlns:a16="http://schemas.microsoft.com/office/drawing/2014/main" id="{949E869E-44CF-4915-9C8A-BD1D695BA3E0}"/>
              </a:ext>
            </a:extLst>
          </p:cNvPr>
          <p:cNvSpPr txBox="1">
            <a:spLocks noChangeAspect="1"/>
          </p:cNvSpPr>
          <p:nvPr/>
        </p:nvSpPr>
        <p:spPr>
          <a:xfrm>
            <a:off x="296046" y="921703"/>
            <a:ext cx="5544616" cy="477813"/>
          </a:xfrm>
          <a:prstGeom prst="rect">
            <a:avLst/>
          </a:prstGeom>
          <a:solidFill>
            <a:srgbClr val="00B0F0"/>
          </a:solidFill>
        </p:spPr>
        <p:txBody>
          <a:bodyPr wrap="square" rtlCol="0">
            <a:noAutofit/>
          </a:bodyPr>
          <a:lstStyle/>
          <a:p>
            <a:r>
              <a:rPr lang="en-GB" sz="1700" b="1" dirty="0">
                <a:solidFill>
                  <a:schemeClr val="bg1"/>
                </a:solidFill>
                <a:latin typeface="Abadi Extra Light" panose="020B0204020104020204" pitchFamily="34" charset="0"/>
                <a:cs typeface="Arial" panose="020B0604020202020204" pitchFamily="34" charset="0"/>
              </a:rPr>
              <a:t>What Happened?</a:t>
            </a:r>
          </a:p>
        </p:txBody>
      </p:sp>
      <p:sp>
        <p:nvSpPr>
          <p:cNvPr id="19" name="TextBox 18">
            <a:extLst>
              <a:ext uri="{FF2B5EF4-FFF2-40B4-BE49-F238E27FC236}">
                <a16:creationId xmlns:a16="http://schemas.microsoft.com/office/drawing/2014/main" id="{F242C463-5007-4F68-B5E5-9CCC62DBB418}"/>
              </a:ext>
            </a:extLst>
          </p:cNvPr>
          <p:cNvSpPr txBox="1">
            <a:spLocks noChangeAspect="1"/>
          </p:cNvSpPr>
          <p:nvPr/>
        </p:nvSpPr>
        <p:spPr>
          <a:xfrm>
            <a:off x="6062152" y="3429000"/>
            <a:ext cx="5832646" cy="439813"/>
          </a:xfrm>
          <a:prstGeom prst="rect">
            <a:avLst/>
          </a:prstGeom>
          <a:solidFill>
            <a:srgbClr val="92D050"/>
          </a:solidFill>
        </p:spPr>
        <p:txBody>
          <a:bodyPr wrap="square" rtlCol="0">
            <a:noAutofit/>
          </a:bodyPr>
          <a:lstStyle/>
          <a:p>
            <a:pPr eaLnBrk="0" fontAlgn="base" hangingPunct="0">
              <a:spcBef>
                <a:spcPct val="0"/>
              </a:spcBef>
              <a:spcAft>
                <a:spcPct val="0"/>
              </a:spcAft>
              <a:buClr>
                <a:srgbClr val="0060A9"/>
              </a:buClr>
              <a:buSzPct val="105000"/>
              <a:buFont typeface="Wingdings" pitchFamily="2" charset="2"/>
              <a:buNone/>
            </a:pPr>
            <a:r>
              <a:rPr lang="en-GB" sz="1700" b="1" dirty="0">
                <a:solidFill>
                  <a:prstClr val="white"/>
                </a:solidFill>
                <a:latin typeface="Abadi Extra Light" panose="020B0204020104020204" pitchFamily="34" charset="0"/>
              </a:rPr>
              <a:t>What can I do differently?</a:t>
            </a:r>
            <a:endParaRPr lang="en-GB" sz="1700" dirty="0">
              <a:solidFill>
                <a:prstClr val="white"/>
              </a:solidFill>
              <a:latin typeface="Abadi Extra Light" panose="020B0204020104020204" pitchFamily="34" charset="0"/>
            </a:endParaRPr>
          </a:p>
        </p:txBody>
      </p:sp>
      <p:sp>
        <p:nvSpPr>
          <p:cNvPr id="12" name="TextBox 11">
            <a:extLst>
              <a:ext uri="{FF2B5EF4-FFF2-40B4-BE49-F238E27FC236}">
                <a16:creationId xmlns:a16="http://schemas.microsoft.com/office/drawing/2014/main" id="{DB5E4F64-6C37-415D-B75F-39C10A629766}"/>
              </a:ext>
            </a:extLst>
          </p:cNvPr>
          <p:cNvSpPr txBox="1">
            <a:spLocks noChangeAspect="1"/>
          </p:cNvSpPr>
          <p:nvPr/>
        </p:nvSpPr>
        <p:spPr>
          <a:xfrm>
            <a:off x="296046" y="1290313"/>
            <a:ext cx="5544616" cy="1329969"/>
          </a:xfrm>
          <a:prstGeom prst="rect">
            <a:avLst/>
          </a:prstGeom>
          <a:solidFill>
            <a:srgbClr val="00B0F0"/>
          </a:solidFill>
        </p:spPr>
        <p:txBody>
          <a:bodyPr wrap="square" rtlCol="0">
            <a:noAutofit/>
          </a:bodyPr>
          <a:lstStyle/>
          <a:p>
            <a:r>
              <a:rPr lang="en-GB" sz="1600" dirty="0">
                <a:solidFill>
                  <a:schemeClr val="bg1"/>
                </a:solidFill>
                <a:latin typeface="Abadi Extra Light" panose="020B0204020104020204" pitchFamily="34" charset="0"/>
              </a:rPr>
              <a:t>A dad of two fell head first into an excavation on site fatally wounding him.</a:t>
            </a:r>
          </a:p>
          <a:p>
            <a:r>
              <a:rPr lang="en-GB" sz="1600" dirty="0">
                <a:solidFill>
                  <a:schemeClr val="bg1"/>
                </a:solidFill>
                <a:latin typeface="Abadi Extra Light" panose="020B0204020104020204" pitchFamily="34" charset="0"/>
              </a:rPr>
              <a:t>The excavation site was dug up to carry out work on the water network.</a:t>
            </a:r>
          </a:p>
        </p:txBody>
      </p:sp>
      <p:sp>
        <p:nvSpPr>
          <p:cNvPr id="14" name="TextBox 13">
            <a:extLst>
              <a:ext uri="{FF2B5EF4-FFF2-40B4-BE49-F238E27FC236}">
                <a16:creationId xmlns:a16="http://schemas.microsoft.com/office/drawing/2014/main" id="{32A627E9-AD8D-4254-8905-F5EA91F7AFC0}"/>
              </a:ext>
            </a:extLst>
          </p:cNvPr>
          <p:cNvSpPr txBox="1">
            <a:spLocks noChangeAspect="1"/>
          </p:cNvSpPr>
          <p:nvPr/>
        </p:nvSpPr>
        <p:spPr>
          <a:xfrm>
            <a:off x="6062473" y="1253147"/>
            <a:ext cx="5857468" cy="2057207"/>
          </a:xfrm>
          <a:prstGeom prst="rect">
            <a:avLst/>
          </a:prstGeom>
          <a:solidFill>
            <a:srgbClr val="FFC000"/>
          </a:solidFill>
        </p:spPr>
        <p:txBody>
          <a:bodyPr wrap="square" rtlCol="0">
            <a:noAutofit/>
          </a:bodyPr>
          <a:lstStyle/>
          <a:p>
            <a:r>
              <a:rPr lang="en-US" sz="1400" dirty="0">
                <a:solidFill>
                  <a:schemeClr val="bg1"/>
                </a:solidFill>
                <a:latin typeface="Abadi Extra Light" panose="020B0204020104020204" pitchFamily="34" charset="0"/>
              </a:rPr>
              <a:t>The IP was walking past the site and fell into the excavation headfirst. There was no protection of the opening and did not have any signing, lighting or guarding in the place at the time of the incident to warn passers-by of the dangers or to prevent them from accessing the work area.</a:t>
            </a:r>
          </a:p>
        </p:txBody>
      </p:sp>
      <p:sp>
        <p:nvSpPr>
          <p:cNvPr id="16" name="TextBox 15">
            <a:extLst>
              <a:ext uri="{FF2B5EF4-FFF2-40B4-BE49-F238E27FC236}">
                <a16:creationId xmlns:a16="http://schemas.microsoft.com/office/drawing/2014/main" id="{9C189F1D-B80F-4144-B6A1-90A3E220F30B}"/>
              </a:ext>
            </a:extLst>
          </p:cNvPr>
          <p:cNvSpPr txBox="1">
            <a:spLocks noChangeAspect="1"/>
          </p:cNvSpPr>
          <p:nvPr/>
        </p:nvSpPr>
        <p:spPr>
          <a:xfrm>
            <a:off x="6062151" y="3815127"/>
            <a:ext cx="5832647" cy="2821491"/>
          </a:xfrm>
          <a:prstGeom prst="rect">
            <a:avLst/>
          </a:prstGeom>
          <a:solidFill>
            <a:srgbClr val="92D050"/>
          </a:solidFill>
        </p:spPr>
        <p:txBody>
          <a:bodyPr wrap="square" rtlCol="0">
            <a:noAutofit/>
          </a:bodyPr>
          <a:lstStyle/>
          <a:p>
            <a:pPr marL="285750" lvl="0" indent="-285750">
              <a:buFont typeface="Arial" panose="020B0604020202020204" pitchFamily="34" charset="0"/>
              <a:buChar char="•"/>
            </a:pPr>
            <a:r>
              <a:rPr lang="en-GB" sz="1600" dirty="0">
                <a:solidFill>
                  <a:schemeClr val="bg1"/>
                </a:solidFill>
                <a:latin typeface="Abadi Extra Light" panose="020B0204020104020204" pitchFamily="34" charset="0"/>
              </a:rPr>
              <a:t>Ensure all excavations are covered when unattended</a:t>
            </a:r>
          </a:p>
          <a:p>
            <a:pPr marL="285750" lvl="0" indent="-285750">
              <a:buFont typeface="Arial" panose="020B0604020202020204" pitchFamily="34" charset="0"/>
              <a:buChar char="•"/>
            </a:pPr>
            <a:r>
              <a:rPr lang="en-GB" sz="1600" dirty="0">
                <a:solidFill>
                  <a:schemeClr val="bg1"/>
                </a:solidFill>
                <a:latin typeface="Abadi Extra Light" panose="020B0204020104020204" pitchFamily="34" charset="0"/>
              </a:rPr>
              <a:t>Always provide the required width and clear access on footways</a:t>
            </a:r>
          </a:p>
          <a:p>
            <a:pPr marL="285750" lvl="0" indent="-285750">
              <a:buFont typeface="Arial" panose="020B0604020202020204" pitchFamily="34" charset="0"/>
              <a:buChar char="•"/>
            </a:pPr>
            <a:r>
              <a:rPr lang="en-GB" sz="1600" dirty="0">
                <a:solidFill>
                  <a:schemeClr val="bg1"/>
                </a:solidFill>
                <a:latin typeface="Abadi Extra Light" panose="020B0204020104020204" pitchFamily="34" charset="0"/>
              </a:rPr>
              <a:t>All Heras fencing and barriers must be left secure and in accordance with Temporary Works registers</a:t>
            </a:r>
          </a:p>
          <a:p>
            <a:pPr marL="285750" lvl="0" indent="-285750">
              <a:buFont typeface="Arial" panose="020B0604020202020204" pitchFamily="34" charset="0"/>
              <a:buChar char="•"/>
            </a:pPr>
            <a:r>
              <a:rPr lang="en-GB" sz="1600" dirty="0">
                <a:solidFill>
                  <a:schemeClr val="bg1"/>
                </a:solidFill>
                <a:latin typeface="Abadi Extra Light" panose="020B0204020104020204" pitchFamily="34" charset="0"/>
              </a:rPr>
              <a:t>Road and pedestrian signage must be correct for the site set up and in place to clearly show road users and pedestrians what to do</a:t>
            </a:r>
          </a:p>
          <a:p>
            <a:pPr marL="285750" lvl="0" indent="-285750">
              <a:buFont typeface="Arial" panose="020B0604020202020204" pitchFamily="34" charset="0"/>
              <a:buChar char="•"/>
            </a:pPr>
            <a:r>
              <a:rPr lang="en-GB" sz="1600" dirty="0">
                <a:solidFill>
                  <a:schemeClr val="bg1"/>
                </a:solidFill>
                <a:latin typeface="Abadi Extra Light" panose="020B0204020104020204" pitchFamily="34" charset="0"/>
              </a:rPr>
              <a:t>If necessary use temporary lighting around the site to </a:t>
            </a:r>
            <a:r>
              <a:rPr lang="en-GB" sz="1600" dirty="0" err="1">
                <a:solidFill>
                  <a:schemeClr val="bg1"/>
                </a:solidFill>
                <a:latin typeface="Abadi Extra Light" panose="020B0204020104020204" pitchFamily="34" charset="0"/>
              </a:rPr>
              <a:t>enchance</a:t>
            </a:r>
            <a:r>
              <a:rPr lang="en-GB" sz="1600" dirty="0">
                <a:solidFill>
                  <a:schemeClr val="bg1"/>
                </a:solidFill>
                <a:latin typeface="Abadi Extra Light" panose="020B0204020104020204" pitchFamily="34" charset="0"/>
              </a:rPr>
              <a:t> </a:t>
            </a:r>
            <a:r>
              <a:rPr lang="en-GB" sz="1600" dirty="0" err="1">
                <a:solidFill>
                  <a:schemeClr val="bg1"/>
                </a:solidFill>
                <a:latin typeface="Abadi Extra Light" panose="020B0204020104020204" pitchFamily="34" charset="0"/>
              </a:rPr>
              <a:t>visitbility</a:t>
            </a:r>
            <a:r>
              <a:rPr lang="en-GB" sz="1600" dirty="0">
                <a:solidFill>
                  <a:schemeClr val="bg1"/>
                </a:solidFill>
                <a:latin typeface="Abadi Extra Light" panose="020B0204020104020204" pitchFamily="34" charset="0"/>
              </a:rPr>
              <a:t> </a:t>
            </a:r>
          </a:p>
          <a:p>
            <a:pPr marL="285750" lvl="0" indent="-285750">
              <a:buFont typeface="Arial" panose="020B0604020202020204" pitchFamily="34" charset="0"/>
              <a:buChar char="•"/>
            </a:pPr>
            <a:r>
              <a:rPr lang="en-GB" sz="1600" dirty="0">
                <a:solidFill>
                  <a:schemeClr val="bg1"/>
                </a:solidFill>
                <a:latin typeface="Abadi Extra Light" panose="020B0204020104020204" pitchFamily="34" charset="0"/>
              </a:rPr>
              <a:t>Always take photographs before you leave site</a:t>
            </a:r>
          </a:p>
          <a:p>
            <a:pPr marL="285750" lvl="0" indent="-285750">
              <a:buFont typeface="Arial" panose="020B0604020202020204" pitchFamily="34" charset="0"/>
              <a:buChar char="•"/>
            </a:pPr>
            <a:r>
              <a:rPr lang="en-GB" sz="1600" dirty="0">
                <a:solidFill>
                  <a:schemeClr val="bg1"/>
                </a:solidFill>
                <a:latin typeface="Abadi Extra Light" panose="020B0204020104020204" pitchFamily="34" charset="0"/>
              </a:rPr>
              <a:t>If you are every unsure, ALWAYS ask your supervisor before you leave site</a:t>
            </a:r>
            <a:endParaRPr lang="en-GB" sz="1200" dirty="0">
              <a:solidFill>
                <a:schemeClr val="bg1"/>
              </a:solidFill>
              <a:latin typeface="Abadi Extra Light" panose="020B0204020104020204" pitchFamily="34" charset="0"/>
            </a:endParaRPr>
          </a:p>
        </p:txBody>
      </p:sp>
      <p:pic>
        <p:nvPicPr>
          <p:cNvPr id="8" name="Picture 7">
            <a:extLst>
              <a:ext uri="{FF2B5EF4-FFF2-40B4-BE49-F238E27FC236}">
                <a16:creationId xmlns:a16="http://schemas.microsoft.com/office/drawing/2014/main" id="{096BE749-7CBE-429E-ADE4-C7916FB58DF2}"/>
              </a:ext>
            </a:extLst>
          </p:cNvPr>
          <p:cNvPicPr>
            <a:picLocks noChangeAspect="1"/>
          </p:cNvPicPr>
          <p:nvPr/>
        </p:nvPicPr>
        <p:blipFill>
          <a:blip r:embed="rId2"/>
          <a:stretch>
            <a:fillRect/>
          </a:stretch>
        </p:blipFill>
        <p:spPr>
          <a:xfrm>
            <a:off x="119336" y="5679431"/>
            <a:ext cx="3024336" cy="1005906"/>
          </a:xfrm>
          <a:prstGeom prst="rect">
            <a:avLst/>
          </a:prstGeom>
        </p:spPr>
      </p:pic>
      <p:pic>
        <p:nvPicPr>
          <p:cNvPr id="5" name="Picture 4">
            <a:extLst>
              <a:ext uri="{FF2B5EF4-FFF2-40B4-BE49-F238E27FC236}">
                <a16:creationId xmlns:a16="http://schemas.microsoft.com/office/drawing/2014/main" id="{EFB73312-AD41-4152-B0DB-448ED717D09E}"/>
              </a:ext>
            </a:extLst>
          </p:cNvPr>
          <p:cNvPicPr>
            <a:picLocks noChangeAspect="1"/>
          </p:cNvPicPr>
          <p:nvPr/>
        </p:nvPicPr>
        <p:blipFill>
          <a:blip r:embed="rId3"/>
          <a:stretch>
            <a:fillRect/>
          </a:stretch>
        </p:blipFill>
        <p:spPr>
          <a:xfrm>
            <a:off x="1229656" y="2857940"/>
            <a:ext cx="3828034" cy="2821491"/>
          </a:xfrm>
          <a:prstGeom prst="rect">
            <a:avLst/>
          </a:prstGeom>
        </p:spPr>
      </p:pic>
    </p:spTree>
    <p:extLst>
      <p:ext uri="{BB962C8B-B14F-4D97-AF65-F5344CB8AC3E}">
        <p14:creationId xmlns:p14="http://schemas.microsoft.com/office/powerpoint/2010/main" val="515180876"/>
      </p:ext>
    </p:extLst>
  </p:cSld>
  <p:clrMapOvr>
    <a:masterClrMapping/>
  </p:clrMapOvr>
</p:sld>
</file>

<file path=ppt/theme/theme1.xml><?xml version="1.0" encoding="utf-8"?>
<a:theme xmlns:a="http://schemas.openxmlformats.org/drawingml/2006/main" name="General slide">
  <a:themeElements>
    <a:clrScheme name="Thames Water">
      <a:dk1>
        <a:srgbClr val="0060A9"/>
      </a:dk1>
      <a:lt1>
        <a:sysClr val="window" lastClr="FFFFFF"/>
      </a:lt1>
      <a:dk2>
        <a:srgbClr val="A9AAAC"/>
      </a:dk2>
      <a:lt2>
        <a:srgbClr val="EEECE1"/>
      </a:lt2>
      <a:accent1>
        <a:srgbClr val="0060A9"/>
      </a:accent1>
      <a:accent2>
        <a:srgbClr val="E59200"/>
      </a:accent2>
      <a:accent3>
        <a:srgbClr val="D2007A"/>
      </a:accent3>
      <a:accent4>
        <a:srgbClr val="7C1272"/>
      </a:accent4>
      <a:accent5>
        <a:srgbClr val="FFDC00"/>
      </a:accent5>
      <a:accent6>
        <a:srgbClr val="BEBD00"/>
      </a:accent6>
      <a:hlink>
        <a:srgbClr val="009DC4"/>
      </a:hlink>
      <a:folHlink>
        <a:srgbClr val="FFFFFF"/>
      </a:folHlink>
    </a:clrScheme>
    <a:fontScheme name="Thames Water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HE37 Learning bulletin  -  Read-Only" id="{C5B9E399-1698-49A3-A53A-22B3717BFD84}" vid="{6F6D0BEE-E517-4094-A5C5-92024BC8DD05}"/>
    </a:ext>
  </a:extLst>
</a:theme>
</file>

<file path=ppt/theme/theme2.xml><?xml version="1.0" encoding="utf-8"?>
<a:theme xmlns:a="http://schemas.openxmlformats.org/drawingml/2006/main" name="TW PowerPoint master deck - standard">
  <a:themeElements>
    <a:clrScheme name="Thames Water">
      <a:dk1>
        <a:srgbClr val="333F48"/>
      </a:dk1>
      <a:lt1>
        <a:sysClr val="window" lastClr="FFFFFF"/>
      </a:lt1>
      <a:dk2>
        <a:srgbClr val="002E43"/>
      </a:dk2>
      <a:lt2>
        <a:srgbClr val="E7E6E6"/>
      </a:lt2>
      <a:accent1>
        <a:srgbClr val="009FDF"/>
      </a:accent1>
      <a:accent2>
        <a:srgbClr val="7FBA00"/>
      </a:accent2>
      <a:accent3>
        <a:srgbClr val="A5A5A5"/>
      </a:accent3>
      <a:accent4>
        <a:srgbClr val="F07D28"/>
      </a:accent4>
      <a:accent5>
        <a:srgbClr val="5BC5F2"/>
      </a:accent5>
      <a:accent6>
        <a:srgbClr val="DCEAF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E37 Learning bulletin  -  Read-Only" id="{C5B9E399-1698-49A3-A53A-22B3717BFD84}" vid="{0BFC670E-CB9C-4D5B-BEA3-9283BF8AA8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ames Water">
    <a:dk1>
      <a:srgbClr val="009FDE"/>
    </a:dk1>
    <a:lt1>
      <a:srgbClr val="FEFFFF"/>
    </a:lt1>
    <a:dk2>
      <a:srgbClr val="009FDE"/>
    </a:dk2>
    <a:lt2>
      <a:srgbClr val="FEFFFF"/>
    </a:lt2>
    <a:accent1>
      <a:srgbClr val="052B52"/>
    </a:accent1>
    <a:accent2>
      <a:srgbClr val="ED7D31"/>
    </a:accent2>
    <a:accent3>
      <a:srgbClr val="B9D709"/>
    </a:accent3>
    <a:accent4>
      <a:srgbClr val="5BC4F1"/>
    </a:accent4>
    <a:accent5>
      <a:srgbClr val="A0DAF7"/>
    </a:accent5>
    <a:accent6>
      <a:srgbClr val="9E9E9E"/>
    </a:accent6>
    <a:hlink>
      <a:srgbClr val="052B52"/>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hames Water">
    <a:dk1>
      <a:srgbClr val="009FDE"/>
    </a:dk1>
    <a:lt1>
      <a:srgbClr val="FEFFFF"/>
    </a:lt1>
    <a:dk2>
      <a:srgbClr val="009FDE"/>
    </a:dk2>
    <a:lt2>
      <a:srgbClr val="FEFFFF"/>
    </a:lt2>
    <a:accent1>
      <a:srgbClr val="052B52"/>
    </a:accent1>
    <a:accent2>
      <a:srgbClr val="ED7D31"/>
    </a:accent2>
    <a:accent3>
      <a:srgbClr val="B9D709"/>
    </a:accent3>
    <a:accent4>
      <a:srgbClr val="5BC4F1"/>
    </a:accent4>
    <a:accent5>
      <a:srgbClr val="A0DAF7"/>
    </a:accent5>
    <a:accent6>
      <a:srgbClr val="9E9E9E"/>
    </a:accent6>
    <a:hlink>
      <a:srgbClr val="052B52"/>
    </a:hlink>
    <a:folHlink>
      <a:srgbClr val="FE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35ABD381CADB41AA2045781D4CCADC" ma:contentTypeVersion="11" ma:contentTypeDescription="Create a new document." ma:contentTypeScope="" ma:versionID="3d6314b5b1c7a6b0d969e1caae66be83">
  <xsd:schema xmlns:xsd="http://www.w3.org/2001/XMLSchema" xmlns:xs="http://www.w3.org/2001/XMLSchema" xmlns:p="http://schemas.microsoft.com/office/2006/metadata/properties" xmlns:ns3="37e072ed-d871-431f-abc8-4ef25e6081fa" xmlns:ns4="e2227af0-2058-4abf-8b4c-67650b22f77f" targetNamespace="http://schemas.microsoft.com/office/2006/metadata/properties" ma:root="true" ma:fieldsID="ca769b42f94673b46ef2c712f50dd080" ns3:_="" ns4:_="">
    <xsd:import namespace="37e072ed-d871-431f-abc8-4ef25e6081fa"/>
    <xsd:import namespace="e2227af0-2058-4abf-8b4c-67650b22f77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e072ed-d871-431f-abc8-4ef25e6081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2227af0-2058-4abf-8b4c-67650b22f77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E0ABAC-53AC-479A-9CF0-42B592A6279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808A259-D542-4FFB-9B65-E52212BED8D5}">
  <ds:schemaRefs>
    <ds:schemaRef ds:uri="http://schemas.microsoft.com/sharepoint/v3/contenttype/forms"/>
  </ds:schemaRefs>
</ds:datastoreItem>
</file>

<file path=customXml/itemProps3.xml><?xml version="1.0" encoding="utf-8"?>
<ds:datastoreItem xmlns:ds="http://schemas.openxmlformats.org/officeDocument/2006/customXml" ds:itemID="{0065CF28-9BE4-448A-818B-7B14CF0CDE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7e072ed-d871-431f-abc8-4ef25e6081fa"/>
    <ds:schemaRef ds:uri="e2227af0-2058-4abf-8b4c-67650b22f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SHE37 Learning bulletin template</Template>
  <TotalTime>9969</TotalTime>
  <Words>204</Words>
  <Application>Microsoft Office PowerPoint</Application>
  <PresentationFormat>Widescreen</PresentationFormat>
  <Paragraphs>15</Paragraphs>
  <Slides>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Abadi Extra Light</vt:lpstr>
      <vt:lpstr>Arial</vt:lpstr>
      <vt:lpstr>Arial Nova Light</vt:lpstr>
      <vt:lpstr>Calibri</vt:lpstr>
      <vt:lpstr>Calibri Light</vt:lpstr>
      <vt:lpstr>Gotham Rounded Light</vt:lpstr>
      <vt:lpstr>Wingdings</vt:lpstr>
      <vt:lpstr>General slide</vt:lpstr>
      <vt:lpstr>TW PowerPoint master deck - standard</vt:lpstr>
      <vt:lpstr>PowerPoint Presentation</vt:lpstr>
    </vt:vector>
  </TitlesOfParts>
  <Company>Thames Water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Venn, Jon</dc:creator>
  <cp:lastModifiedBy>Karl May</cp:lastModifiedBy>
  <cp:revision>24</cp:revision>
  <dcterms:created xsi:type="dcterms:W3CDTF">2020-09-01T07:36:24Z</dcterms:created>
  <dcterms:modified xsi:type="dcterms:W3CDTF">2022-06-24T13:57:26Z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0x0101006935ABD381CADB41AA2045781D4CCADC</vt:lpwstr>
  </property>
</Properties>
</file>